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tags/tag1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371" r:id="rId2"/>
    <p:sldId id="372" r:id="rId3"/>
    <p:sldId id="374" r:id="rId4"/>
    <p:sldId id="417" r:id="rId5"/>
    <p:sldId id="373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4" r:id="rId15"/>
    <p:sldId id="383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CCD1EEF8-80FB-46F8-BDDC-4A5F4C255F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0948F5A3-4CDC-4A86-B275-D47EA38F76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12F09619-91F6-40F3-92D2-1EA9DCD9274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95E0517B-74EE-4063-8D7A-77F6399DE7D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10A007F-949D-4274-AE9A-9417A887A3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1:11:05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370">
    <iact:property name="dataType"/>
    <iact:actionData xml:id="d0">
      <inkml:trace xmlns:inkml="http://www.w3.org/2003/InkML" xml:id="stk0" contextRef="#ctx0" brushRef="#br0">13713 8243 0,'0'0'8,"0"0"0,0 0 1,0 0 0,62 8 0,-16-8 1,20 0-1,29-4 0,34-4 1,24-9 1,16-8 1,17 5-3,9-1 0,12 4 1,4 13-1,-4 4-1,4 4 1,-9 9 1,5 3-1,-12-3 2,-22-1-3,-19 1 3,-18-5-3,-16-4 1</inkml:trace>
    </iact:actionData>
  </iact:action>
  <iact:action type="add" startTime="77428">
    <iact:property name="dataType"/>
    <iact:actionData xml:id="d1">
      <inkml:trace xmlns:inkml="http://www.w3.org/2003/InkML" xml:id="stk1" contextRef="#ctx0" brushRef="#br0">9866 7854 0,'0'0'1,"0"0"3,0 0 4,0 0 1,0 0 1,0 0-1,0 0 0,0 0 1,0 0-1,0 0 1,0 0-1,0 0 0,0 0 1,58 4-1,12 4 0,42 9 1,41 3-1,12 5 3,5 0-1,-13-4-5,-12-9 3,-17-8 0,-4 5 0,0-1 0,5-4 1,-1-4-1,0-4 0,4-4 1,1 3-1,3 5-1</inkml:trace>
    </iact:actionData>
  </iact:action>
  <iact:action type="add" startTime="97162">
    <iact:property name="dataType"/>
    <iact:actionData xml:id="d2">
      <inkml:trace xmlns:inkml="http://www.w3.org/2003/InkML" xml:id="stk2" contextRef="#ctx0" brushRef="#br0">20387 6073 0,'0'0'1,"0"0"2,0 0 7,0 0-2,0 0 2,0 0-1,41 0 1,13-4-1,16 0 0,9 0 0,0 0 0,7-4 1,18-5 0,12-3 1,0-1-2,-9 5 0,-20-1 1,-17 1-1,-16-1 0,-8-3 2,-9-5-3,-4-4 1,0-16 0,-4-17 1,-12-4-1,-17 0 0,-17-9 1,-28 1-2,-34 8 3,-20 16-2,-13 30 0,-4 24 0,-20 25 0,-1 25 1,1 33-1,20 17 3,25 4-6,20-1 5,26-3-3,28-13 1,17-4 0,17 0 0,20 0 0,21-8 1,21-4 0,-1-9-1,5-20 1,8-13-2,21-16 2,16-9-1,8-12 0,-3-8 0,-17-4 0,-5-9 1,-7 0-1,-17 1 1,-25-1-1,-25 0 0</inkml:trace>
    </iact:actionData>
  </iact:action>
  <iact:action type="add" startTime="97799">
    <iact:property name="dataType"/>
    <iact:actionData xml:id="d3">
      <inkml:trace xmlns:inkml="http://www.w3.org/2003/InkML" xml:id="stk3" contextRef="#ctx0" brushRef="#br0">22071 5680 0,'0'0'6,"0"0"3,0 0 0,0 0 1,49 46-1,9 3 0,21 22 1,12 7-1,4-3 2,0-9-3,-8-16 2,-12-17-1,-13-12 0,-8-13 0,-1-8 0,9-13 1</inkml:trace>
    </iact:actionData>
  </iact:action>
  <iact:action type="add" startTime="98039">
    <iact:property name="dataType"/>
    <iact:actionData xml:id="d4">
      <inkml:trace xmlns:inkml="http://www.w3.org/2003/InkML" xml:id="stk4" contextRef="#ctx0" brushRef="#br0">23014 5411 0,'0'0'7,"-70"70"2,-63 59 0,-65 65 1,-34 9 4,38-37-7,36-30 3,47-36-1,28-22 0,33-24 0,30-17 0,28-20 0,8-9 0</inkml:trace>
    </iact:actionData>
  </iact:action>
  <iact:action type="add" startTime="98279">
    <iact:property name="dataType"/>
    <iact:actionData xml:id="d5">
      <inkml:trace xmlns:inkml="http://www.w3.org/2003/InkML" xml:id="stk5" contextRef="#ctx0" brushRef="#br0">23279 5543 0,'0'0'7,"0"0"2,0 46 1,-8 24-1,3 59 0,1 28 0,8 13 2,1-17-3,-5-25 1,0-32 1,0-22-1,8-16 0,-8-17 1,8-7-1,0-14 0,5-11 0,-5-9 0</inkml:trace>
    </iact:actionData>
  </iact:action>
  <iact:action type="add" startTime="98510">
    <iact:property name="dataType"/>
    <iact:actionData xml:id="d6">
      <inkml:trace xmlns:inkml="http://www.w3.org/2003/InkML" xml:id="stk6" contextRef="#ctx0" brushRef="#br0">23428 5415 0,'0'0'7,"0"0"2,0 0 1,0 0-1,0 0 0,0 0 1,78 62-1,-24-12 0,4 8 1,-8 4-1,-17-8 1,-21-9-1,-16-3 2,-25 16-3,-20 8 2,-18 4-1,9-16 1,17-21-1,16-16 0,17-13 0,8-8-1</inkml:trace>
    </iact:actionData>
  </iact:action>
  <iact:action type="add" startTime="98788">
    <iact:property name="dataType"/>
    <iact:actionData xml:id="d7">
      <inkml:trace xmlns:inkml="http://www.w3.org/2003/InkML" xml:id="stk7" contextRef="#ctx0" brushRef="#br0">24102 5113 0,'0'0'7,"0"0"2,0 0 0,9 50 1,3 20-1,9 46 0,8 20 1,8 1 0,0-21-1,-4-21 0,-8-20 0,-8-26 0,-9-11 1,-4-9-2,0-9 2,-4-3-1,0-5 1,4-3-1,0-5 0,0-8 0,1-5 0,3-20 1,17-24-1,20-30 1,13-8-1,17 12 0,7 13 1,5 12-1,4 8 0,-4 13 5,-8 8-8,-1 13 4</inkml:trace>
    </iact:actionData>
  </iact:action>
  <iact:action type="add" startTime="99435">
    <iact:property name="dataType"/>
    <iact:actionData xml:id="d8">
      <inkml:trace xmlns:inkml="http://www.w3.org/2003/InkML" xml:id="stk8" contextRef="#ctx0" brushRef="#br0">23138 7249 0,'54'91'6</inkml:trace>
    </iact:actionData>
  </iact:action>
  <iact:action type="add" startTime="99584">
    <iact:property name="dataType"/>
    <iact:actionData xml:id="d9">
      <inkml:trace xmlns:inkml="http://www.w3.org/2003/InkML" xml:id="stk9" contextRef="#ctx0" brushRef="#br0">23126 8934 0,'0'0'6,"0"0"9</inkml:trace>
    </iact:actionData>
  </iact:action>
  <iact:action type="add" startTime="99721">
    <iact:property name="dataType"/>
    <iact:actionData xml:id="d10">
      <inkml:trace xmlns:inkml="http://www.w3.org/2003/InkML" xml:id="stk10" contextRef="#ctx0" brushRef="#br0">23337 10251 0,'0'0'6,"0"0"4,0 50-1</inkml:trace>
    </iact:actionData>
  </iact:action>
  <iact:action type="add" startTime="99861">
    <iact:property name="dataType"/>
    <iact:actionData xml:id="d11">
      <inkml:trace xmlns:inkml="http://www.w3.org/2003/InkML" xml:id="stk11" contextRef="#ctx0" brushRef="#br0">23428 11290 0,'0'0'6,"0"0"2</inkml:trace>
    </iact:actionData>
  </iact:action>
  <iact:action type="add" startTime="100745">
    <iact:property name="dataType"/>
    <iact:actionData xml:id="d12">
      <inkml:trace xmlns:inkml="http://www.w3.org/2003/InkML" xml:id="stk12" contextRef="#ctx0" brushRef="#br0">22869 13356 0,'0'0'7,"0"0"9,0 0-14,0 0 7,0 0 1,0 0-1,42 0 1,-26 0-1,1-4 0,-1 0 0,-3 0 1,-1 0-1,1-1 0,-1 1 1,-4 0-1,1 0 0,-1 0 0,0 0 1,0-5-1,1 5 0,-1 0 1,-8 0-1,4 0 0,0 0 0,0 4 1,0-4-1,1 4 0,-1 0 0,0 0 1,0 0-1,-4 0 0,4 0 1,-4 0-1,0 0 0,4 0 0,-4 0 1,0 0-1,4 0 0,1 0 0,-1 0 1,0 0-1,8 0 0</inkml:trace>
    </iact:actionData>
  </iact:action>
  <iact:action type="add" startTime="101854">
    <iact:property name="dataType"/>
    <iact:actionData xml:id="d13">
      <inkml:trace xmlns:inkml="http://www.w3.org/2003/InkML" xml:id="stk13" contextRef="#ctx0" brushRef="#br0">22398 13327 0,'0'0'7,"0"0"2,0 0 0,58 4 1,33-4-1,58-8 0,37-13 1,-8 5-1,-21-1 0,-41 9 1,-34 4-1,-32 4 0,-17 4 0,-8 0 1,-17 0-1,-4-4 0,-4 0 0,0 0 0</inkml:trace>
    </iact:actionData>
  </iact:action>
  <iact:action type="add" startTime="102094">
    <iact:property name="dataType"/>
    <iact:actionData xml:id="d14">
      <inkml:trace xmlns:inkml="http://www.w3.org/2003/InkML" xml:id="stk14" contextRef="#ctx0" brushRef="#br0">23039 13232 0,'0'0'7,"-8"41"3,-1 34-1,5 53 0,8 46 0,5 4 2,-5-21-3,-4-28 2,-4-30-1,-5-28 0,-7-26 0,-13-20 1,-4-17-1,-4-8 0,-5-4 0,1 0 1,8 4-1,4 0 0,8 0 0,4 4 1,9 0-1,4-4 0,4 0 0,0 0 0,91 33 1,21-16-1,28-5 1,14-16-1,-10-8 0,-11-9 0,-22-20 0,-20-26 1</inkml:trace>
    </iact:actionData>
  </iact:action>
  <iact:action type="add" startTime="102483">
    <iact:property name="dataType"/>
    <iact:actionData xml:id="d15">
      <inkml:trace xmlns:inkml="http://www.w3.org/2003/InkML" xml:id="stk15" contextRef="#ctx0" brushRef="#br0">23978 13311 0,'0'0'6,"0"0"4,0 0-1,0 0 0,8 107 1,17 59-1,4 66 1,-8-17 2,-9-49-3,-8-55 0,-4-32 0,0-29 1,5-30-2,-5-20 2,0 0-3,12-111 2,-8-67 1,4-54-1,9 0 0,-1 58 0,5 54 0,0 41 1,-5 25-1,1 21 0,-1 13 0,5 11 1,-21 9-1,62 21 0,-12 12 1,12 29-1,-8 29 0,-17 17 0,-25 0 1,-24 8-1,-21 8 0,-17 8 0,-28 5 1,-1-13-1,0-20 0,9-22 1,20-24-1,21-20 0</inkml:trace>
    </iact:actionData>
  </iact:action>
  <iact:action type="add" startTime="109227">
    <iact:property name="dataType"/>
    <iact:actionData xml:id="d16">
      <inkml:trace xmlns:inkml="http://www.w3.org/2003/InkML" xml:id="stk16" contextRef="#ctx0" brushRef="#br0">23304 7394 0,'0'0'1,"0"0"3,0 0 13,0 0-15,0 0 6,0 0 1,0 0 0,0 0 1,0 0-1,0 0 0,0 0 1,0 0-1,0 0 1,4 54-1,4 4 0,5 21 1,-5 12-1,-8 12 0,-4 9 1,0 0-1,4 0 2,0-13-3,0-8 2,0-8-2,0-5 1,0 1 1,0 8 0,0 4 0,0 0-2,0-8 1,0-8 0,0-5 3,0-4-5,-5 0 2,1 5 0,0 3 1,0 5-1,0 0 0,4-5 0,-4-3 1,4-1-1,0 5 0,-4-1 1,-1 5-1,1-1 0,4 1 1,0 4-1,-4 0 0,0-9 0,0-12 1,4-4-2,-8-4 2,8-4-1,0-1 0,-5-3 1,5 0-1,0-1 1,0 1-1,0 3 0,0 9 0,0 0 0,5 0 1,3 0-1,-8-4 0,0 0 1,0 0-2,0 4 1,4 8 2,0 12-3,0 9 2,0 5-1,1-14 1,-1-16-2,-4-12 1,0-13 1,4-8-1,0-8 1,0-9-2,0-3 2,5-9-2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2:33:13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73">
    <iact:property name="dataType"/>
    <iact:actionData xml:id="d0">
      <inkml:trace xmlns:inkml="http://www.w3.org/2003/InkML" xml:id="stk0" contextRef="#ctx0" brushRef="#br0">3420 18358 0,'0'0'2,"0"0"0,0 0 7,0 0 1,0 0-1,0 0 0,0 0 1,0 0 0,49 0-1,1-5 0,16 1 1,9-4 0,-1-4-1,9-1 1,0-3 0,12 3 0,-17 1 0,5 8-1,-8 0 1,-1 4-1,-8 4 0,0 0 0,1 0 2,-1 0-2,-4 0 1,16 5-1</inkml:trace>
    </iact:actionData>
  </iact:action>
  <iact:action type="add" startTime="11283">
    <iact:property name="dataType"/>
    <iact:actionData xml:id="d1">
      <inkml:trace xmlns:inkml="http://www.w3.org/2003/InkML" xml:id="stk1" contextRef="#ctx0" brushRef="#br0">10362 18271 0,'0'0'2,"0"0"1,0 0 9,0 0-7,0 0 5,99 12-1,30 9 1,65 8 0,9-4 0,8 4 1,-4-5-2,-9 1-1,13-12 2,13-13 0,28-29-1</inkml:trace>
    </iact:actionData>
  </iact:action>
  <iact:action type="add" startTime="11771">
    <iact:property name="dataType"/>
    <iact:actionData xml:id="d2">
      <inkml:trace xmlns:inkml="http://www.w3.org/2003/InkML" xml:id="stk2" contextRef="#ctx0" brushRef="#br0">15765 18196 0,'0'0'7,"0"0"2,0 0 1,0 0-1,63 13 1,44 7-1,92 9 1,90-12 0,13-9 0,13-24-1,12-13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1:11:05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499">
    <iact:property name="dataType"/>
    <iact:actionData xml:id="d0">
      <inkml:trace xmlns:inkml="http://www.w3.org/2003/InkML" xml:id="stk0" contextRef="#ctx0" brushRef="#br0">3411 7473 0,'0'0'6,"0"0"3,0 70 1,0-16-1,0 8 0,0 0 1,0-8-1,0-13 0,0-7 0</inkml:trace>
    </iact:actionData>
  </iact:action>
  <iact:action type="add" startTime="17687">
    <iact:property name="dataType"/>
    <iact:actionData xml:id="d1">
      <inkml:trace xmlns:inkml="http://www.w3.org/2003/InkML" xml:id="stk1" contextRef="#ctx0" brushRef="#br0">9150 3693 0,'0'0'7,"0"0"2,0 0 2,0 0-4,0 0 3,0 0-1,8 83 1,-8 16-1,0 50 0,0 75 1,4 45-1,0 37 0,9 0 1,-1 5-1,-4-17 0,1 4 0,-9-8 1,4-17-1,4 0 0,-8-33 0,4-37 1,0-33-1,1-42 0,7-32 1,-8-22-1,9-16 0</inkml:trace>
    </iact:actionData>
  </iact:action>
  <iact:action type="add" startTime="22897">
    <iact:property name="dataType"/>
    <iact:actionData xml:id="d2">
      <inkml:trace xmlns:inkml="http://www.w3.org/2003/InkML" xml:id="stk2" contextRef="#ctx0" brushRef="#br0">6758 5672 0,'0'0'1,"0"0"1,0 0 7,0 0 0,67-9 1,-5-3-1,37-9 0,33-12 1,5-4 0,-17 4-1,-21 4 0,-8 4 0,-12 0 0</inkml:trace>
    </iact:actionData>
  </iact:action>
  <iact:action type="add" startTime="23253">
    <iact:property name="dataType"/>
    <iact:actionData xml:id="d3">
      <inkml:trace xmlns:inkml="http://www.w3.org/2003/InkML" xml:id="stk3" contextRef="#ctx0" brushRef="#br0">6821 6347 0,'0'0'7,"0"0"2,0 0 1,0 0-1,0 0 0,78-4 0,1-5 1,53-11 0,21-9-1,13-9 0,-5 1 0,0-4 1</inkml:trace>
    </iact:actionData>
  </iact:action>
  <iact:action type="add" startTime="24939">
    <iact:property name="dataType"/>
    <iact:actionData xml:id="d4">
      <inkml:trace xmlns:inkml="http://www.w3.org/2003/InkML" xml:id="stk4" contextRef="#ctx0" brushRef="#br0">6978 10230 0,'0'0'7,"0"0"2,0 0 0,0 0 1,0 0-1,0 0 1,0 0-1,0 0 1,0 0-2,0 0 1,0 0 1,0 0-1,0 0 1,82-33-1,-11 33 0,24 0 0,13-4 1,-9 0 0,-16 0-2,-21 0 2,-17 4-1,-12 0 0,-8 4 1,-8 0-1</inkml:trace>
    </iact:actionData>
  </iact:action>
  <iact:action type="add" startTime="25530">
    <iact:property name="dataType"/>
    <iact:actionData xml:id="d5">
      <inkml:trace xmlns:inkml="http://www.w3.org/2003/InkML" xml:id="stk5" contextRef="#ctx0" brushRef="#br0">6998 11319 0,'0'0'7,"0"0"2,0 0 0,0 0 1,0 0-1,0 0 0,46 13 1,-17-9-1,16 4 1,17 4-2,25 5 2,17 0-1,12 3 2,8-3-3,4-5 1,-20-4 1,-5-3-1,-24-5 0,-13 0 0,-17 0 1,1-9-1,-13-7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1:19:45.3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0747">
    <iact:property name="dataType"/>
    <iact:actionData xml:id="d0">
      <inkml:trace xmlns:inkml="http://www.w3.org/2003/InkML" xml:id="stk0" contextRef="#ctx0" brushRef="#br0">6229 12710 0,'0'0'7,"0"0"1,0 0 5,0 0-8,0 0 5,-41 38-1,36-34 0,1 0 0,4 0 1,0 0 0,0 0-1,0-4 0,0 0 1,0 0-1,95 42 0,-8-22 0,29 5 0,8 0 0,4 4 3,-8-4-1,-8 0-2,4 0 3,0-5-9,-4-3 7,-5-9-1</inkml:trace>
    </iact:actionData>
  </iact:action>
  <iact:action type="add" startTime="11538">
    <iact:property name="dataType"/>
    <iact:actionData xml:id="d1">
      <inkml:trace xmlns:inkml="http://www.w3.org/2003/InkML" xml:id="stk1" contextRef="#ctx0" brushRef="#br0">8902 12839 0,'0'0'8,"0"0"0,0 0 2,0 0-1,0 0 0,0 0 1,0 0-1,0 0 0,0 0 1,0 0-1,45 12 0,-16-8 0,17 4 1,20 1-1,29 3 0,13 1 1,3-1 0,1-4-2,-4 5 2,-1-1-1,-8-4 0,1 1 1,-1-13-1,4-17 0,9-29 0</inkml:trace>
    </iact:actionData>
  </iact:action>
  <iact:action type="add" startTime="12443">
    <iact:property name="dataType"/>
    <iact:actionData xml:id="d2">
      <inkml:trace xmlns:inkml="http://www.w3.org/2003/InkML" xml:id="stk2" contextRef="#ctx0" brushRef="#br0">6146 14014 0,'0'0'7,"0"0"3,0 0-1,0 0 0,0 0 0,0 0 0,0 0 0,-41 5 1,41-5-1,0 0 0,0 0 0,0 0 1,128 8-1,-33-8 0,38 4 1,36-4 0,22 0-2,32-12 2,21-17-1</inkml:trace>
    </iact:actionData>
  </iact:action>
  <iact:action type="add" startTime="13163">
    <iact:property name="dataType"/>
    <iact:actionData xml:id="d3">
      <inkml:trace xmlns:inkml="http://www.w3.org/2003/InkML" xml:id="stk3" contextRef="#ctx0" brushRef="#br0">8492 13994 0,'0'0'6,"0"0"3,0 0 1,0 0-1,0 0 0,0 0 1,50 4-1,-26-4 0,10 0 0,15-4 0,34 0 1,37 4-1,25 4 2,12 4-3,4 4 3,13-3-3,0-5 1,24-8 0,9-9 1,17-7-1</inkml:trace>
    </iact:actionData>
  </iact:action>
  <iact:action type="add" startTime="19785">
    <iact:property name="dataType"/>
    <iact:actionData xml:id="d4">
      <inkml:trace xmlns:inkml="http://www.w3.org/2003/InkML" xml:id="stk4" contextRef="#ctx0" brushRef="#br0">3411 15902 0,'0'0'1,"0"0"5,0 0 3,0 0 0,0 0 0,0 0 1,0 0-1,0 0 0,0 0 0,0 0 1,0 0-1,0 0 0,0 0 1,9-41-1,-1 37 0,8 0 0,18 0 1,7-5-1,25 1 0,0 4 0,1 0 1,-1 0-1,0 4 1,0-5-2,-8 1 2,8-4-1,-8 0 0,8 0 1,-8-1-1,8 1 0,-8 0 0,0-1 1,-8 1-1,0 0 0,8-9 0</inkml:trace>
    </iact:actionData>
  </iact:action>
  <iact:action type="add" startTime="20940">
    <iact:property name="dataType"/>
    <iact:actionData xml:id="d5">
      <inkml:trace xmlns:inkml="http://www.w3.org/2003/InkML" xml:id="stk5" contextRef="#ctx0" brushRef="#br0">10610 15923 0,'0'0'6,"0"0"3,0 0 1,0 0-1,0 0 0,0 0 0,0 0 1,0 0-1,42 0 0,-30 0 0,9 4 1,8 0-1,4 1 0,12-1 1,17-4-1,13 0 0,28 0 0,21 8 2,13 4-1,0-7 0,7-5-1,5 0 0,-4 4 1,-21 4-2,-24 4 2,-26-3-1</inkml:trace>
    </iact:actionData>
  </iact:action>
  <iact:action type="add" startTime="77992">
    <iact:property name="dataType"/>
    <iact:actionData xml:id="d6">
      <inkml:trace xmlns:inkml="http://www.w3.org/2003/InkML" xml:id="stk6" contextRef="#ctx0" brushRef="#br0">5683 12325 0,'0'0'2,"0"0"-1,0 0 9,0 0 2,0 0-6,0 0 3,0 0 0,29-45 1,-21 36-1,0 1 0,1 0 1,-1-5-1,4 1 0,1 0 0,3-1 1,1 1-2,3-1 2,5-3-1,4-1 1,0 1-1,4-5 0,0 0 0,0 5 0,-4 3 1,0 1 0,0 4 22,9-1-31,-5 1-1,8-4 2,5-1 8,3 1-1,9-1 1,0-3 0,-4 3-1,-9 1 0,-3 4 0,-5-1 1,-4 5-1,-4 0 0,-4 0 0,0 0 0,-1 4 1,-3 0-1,0 0 0,4 4 0,0 0 1,-1 0-1,5 4 0,0 1 1,4 3-1,0 5 0,-4-1 1,5-3-2,-1-1 2,-4 1-1,4-5 1,0 0-1,-4 0 0,0 1 0,-4 3 0,-1 1 1,1 3-1,4 1 0,4 3 0,-12 1 1,4 0-1,0-1 0,-9 1 1,1-4 1,-5-1-4,0 1 2,1-1 0,-1 5 1,1 0-1,-1 0 0,1 3 0,-1 1 1,-4 4-1,1 0 0,-1 0 0,0-4 1,0 0-1,-4-4 0,1-1 1,-1 1-1,0 0 0,0-5 0,0 1 1,-4-5-2,0 1 2,0-1-1,0 0 0,0 1 0,0 3 1,-4 1-1,0 4 0,-4 4 1,-1-1-1,-3 1 0,0 0 1,3 0-1,-11-4 0,3-1 0,0 1 0,1-4 0,-9-1 1,4 1-1,-3-1 0,-5 1 1,0-1-1,0-3 0,4-5 0,-4 0 1,4 1-1,0-5 0,0 0 0,5 0 0,-1 0 1,-4 4-1,0 1 0,1-1 1,-1 0-1,4 1 0,0-1 0,5-4 1,-1 0-1,1 0 0,-5 0 1,-4 1-1,-4-1 0,-4-4 0,-8 0 1,-5-4-1,-3-1 0,-5-3 0,4-4 1,5-1-1,-9 1 0,8 4 1,5-1-1,-4 5 0,3 0 1,1 4-2,-1-4 1,1 0 1,0 0-1,-1-1 1,1 1-2,4-4 2,-1 0-1,9-1 1,0 1-1,5 0 0,3 0 0,0-1 0,1 1 1,-1 0-1,0-5 0,5 1 0,-1 0 1,1-1-1,3 1 0,1-1 1,-1 1-1,5-5 0,0 1 0,8-5 1,-8-4-1,3 0 0,5-4 1,0-8-1,0 0 0,0 0 0,5-5 1,3 5-2,-8 4 2,4 4-1,4 0 1,5 0-1,7 0 0,9-8 0,17-5 1,8-3-1,12-5 0,0-8 0,-8-12 0</inkml:trace>
    </iact:actionData>
  </iact:action>
  <iact:action type="add" startTime="101410">
    <iact:property name="dataType"/>
    <iact:actionData xml:id="d7">
      <inkml:trace xmlns:inkml="http://www.w3.org/2003/InkML" xml:id="stk7" contextRef="#ctx0" brushRef="#br0">17958 13613 0,'0'0'2,"0"0"-1,0 0 8,0 0 3,0 0-5,0 0 3,0 0-1,0 0 0,13 41 1,-5 9-1,-4 24 0,-4 30 0,-8 28 0,-5 26 3,-3 12 0,-1-5-3,-3-8 0,3-16 2,5 0-4,3 0 3,5-5-2,-8-7 3,-1-22-3,5-11 2,8-5-2,0 4 2,4 13 0,-4 12-2,-4 8 2,0 13-2,4 8 2,-4 8-1,-4 5 0,-1-9 0,1-21 2,4-7-1,0-5-3,0-4 3,-5-17-2,1-16 2,4-25-1,0-17 0,0-8 1,4-8-1,0-4 2,0-5-4,0 1 3,0-5-1,0 1-2,0-5 2,0 0-1,0 1 2,0-1-1,0 0 0,0-4 0,0 0 1,0 1 0,4-1 0,0 0-3,0 0 3,0 0-1,0 0 2,0 0-3,5 1 1,-1-1 1,9 0 0,7 0-2,10 0 2,7 0-1,13 0 1,8 0-1,4-4 0,4 5 0,9-5 0,4 0 0,-1 0 1,-3-5-1,-5 1 0,-7 0 0,-9 4 0,-9 0 1,-7 0-1,-9 0 0,-4 4 2,0 0-3,0 1 1,8-1 1,-8 0-1,4-4-1,8-8 2,9-25-1</inkml:trace>
    </iact:actionData>
  </iact:action>
  <iact:action type="add" startTime="102544">
    <iact:property name="dataType"/>
    <iact:actionData xml:id="d8">
      <inkml:trace xmlns:inkml="http://www.w3.org/2003/InkML" xml:id="stk8" contextRef="#ctx0" brushRef="#br0">19419 12822 0,'0'0'6,"0"0"4,0 0-1,0 0 0,0 0 1,16 54-1,-3-25 0,3 4 1,-7 4-1,7 5 0,-4 11 0,-3 14 0,-9 16 1,0 24 0,0 26-2,0 16 2,-4 25-1,-1 12 1,-3 9-1,-4 3 0,-1-20 1,-3-20-1,8-26 0,3-8 0,10-4 1,-1 0-1,-8 1 0,-1-1 0,5-13 1,5 9-1,-1 4 0,0-4 1,-8-4-1,0-4 0,-1-1 1,5 5-1,5 8-1,-5 8 2,-9 13-1,-3-4 1,-1-5-1,9 1 0,0-9 0,-4 0 1,-4-12-1,-5-13 0,0-16 1,9-17-1,4-12 0,4-4 0,4 4 0,0 4 1,0 8-1,1 0 0,-1-8 0,-4-12 1,-4-13-1,-1-12 0</inkml:trace>
    </iact:actionData>
  </iact:action>
  <iact:action type="add" startTime="103607">
    <iact:property name="dataType"/>
    <iact:actionData xml:id="d9">
      <inkml:trace xmlns:inkml="http://www.w3.org/2003/InkML" xml:id="stk9" contextRef="#ctx0" brushRef="#br0">18128 13153 0,'0'0'6,"0"0"4,0 0-1,0 0 1,-8 46-1,-13 8 0,-16 53 0,-13 63 0,5 33 2,16 4 0,12-12-1,9-17-2,8-29 1,0-25 1,-9-33 0</inkml:trace>
    </iact:actionData>
  </iact:action>
  <iact:action type="add" startTime="105920">
    <iact:property name="dataType"/>
    <iact:actionData xml:id="d10">
      <inkml:trace xmlns:inkml="http://www.w3.org/2003/InkML" xml:id="stk10" contextRef="#ctx0" brushRef="#br0">21012 10375 0,'0'0'7,"0"0"3,0 0 0,0 0-3,0 0 3,0 0-2,0 0 1,0 0 0,49-12 1,-32 8-1,8-5 1,16 1-1,5 0 0,11 4 1,14 4-1,-1 0 0,-8 0 0,4-5 3,1 1-3,-5-4-1,8 0 2,4-1-1,5 9 1,8 0-1,0 9 0,-4-1 1,-13 0-2,-8 1 2,-8-1-1,4-4 0,-9 0 1,13 0-1,5 0 0,7 1 0,-4-1 1,-8 0-1,-8 0 0,0 0 1,-4 0-1,-1 0 0,1 1 0,8-1 1,12-4-1,9 0 1,16-4-2,0 4 2,-8 0-1,-12 0 0,-13 4 0,0 0 0,4-4 1,4 0-1,17 0 0,12 0 0,9-4 1,-13 4-1,-8 0 0,-13 0 1,-3 0-1,-5 0 0,0 0 0,-8-4 1,-12-1-1,-13-7 0</inkml:trace>
    </iact:actionData>
  </iact:action>
  <iact:action type="add" startTime="106945">
    <iact:property name="dataType"/>
    <iact:actionData xml:id="d11">
      <inkml:trace xmlns:inkml="http://www.w3.org/2003/InkML" xml:id="stk11" contextRef="#ctx0" brushRef="#br0">20763 11530 0,'0'0'7,"0"0"2,0 0 0,0 0 1,62 21-1,-12-9 0,8-3 1,12-5-1,13 0 0,8 4 1,17 5 0,-1-5-2,5-4 2,16-8-1,13 0 0,8 4 0,-13 0 1,-3-4-1,-1-9 0,1 5 0,-1 0 1,0 4-1,1-5 0,3-3 1,1-1-1,-9 9 0,-8 4 1,-8 0-1,-5 0 0,5-4 0,4 4 1,8 4-1,8 9 0,-7-1 0,-18-4 1,-12-3-1,5-10 0,-9 1 1,-5 4-1,-11 4 0,-5 1 0,-16-1 1,-13-4-2</inkml:trace>
    </iact:actionData>
  </iact:action>
  <iact:action type="add" startTime="126078">
    <iact:property name="dataType"/>
    <iact:actionData xml:id="d12">
      <inkml:trace xmlns:inkml="http://www.w3.org/2003/InkML" xml:id="stk12" contextRef="#ctx0" brushRef="#br0">18418 15389 0,'0'0'2,"0"0"2,0 0 4,0 0 1,0 0 1,0 0-1,0 0 0,0 0 1,0 0-1,0 0 0,0 0 0,0 0 1,-34 54-1,34-4 0,0 8 0,5 4 1,-1 8-1,0 5 0,0 11 2,0 6-3,4-1 2,-8-9-1,5-15 0,-1-18 0,0-7 1,-4-13-1,0-4 0,4-5 0,-4 1 0,4-4 1,0-1 0,0-3-2,0-1 1,1 0 1,-1-3-1,0-1 0,-4 0 1,4 1-2,-4-5 2,4 0-1,0 0 1,0 0-1,5 0 0,-5 4 0,12 5 1,13 3-1,17 1 0,16 0 1,8-5-1,-4-8 0,-12 0 0,-8-4 0,-9 0 1,-8 0-1,-4 0 0,-5 0 1,1 0-1,-13 4 0,5-4 0,-1 0 0,1-4 1,3-16-2</inkml:trace>
    </iact:actionData>
  </iact:action>
  <iact:action type="add" startTime="126871">
    <iact:property name="dataType"/>
    <iact:actionData xml:id="d13">
      <inkml:trace xmlns:inkml="http://www.w3.org/2003/InkML" xml:id="stk13" contextRef="#ctx0" brushRef="#br0">18368 15339 0,'0'0'7,"0"0"2,0 0 1,0 0-1,0 0 0,0 0 1,0 0-2,70 9 2,-24-1-1,3 4 1,1 1-2,4 3 2,8 1-1,16 4 0,13-1 2,9-3-3,-9-9 3,-21-4-3,-16 0 1,-29-4 0,-13 0 0,-12 0 0</inkml:trace>
    </iact:actionData>
  </iact:action>
  <iact:action type="add" startTime="127268">
    <iact:property name="dataType"/>
    <iact:actionData xml:id="d14">
      <inkml:trace xmlns:inkml="http://www.w3.org/2003/InkML" xml:id="stk14" contextRef="#ctx0" brushRef="#br0">18273 16172 0,'0'0'7,"0"0"2,0 0 1,45 12-1,1-12 0,16 0 0,8-4 1,-4 0-1,-4 0 0,0 4 0,9 4 2,16 4-3,8 0 2,-21-4-1,-16-4 0</inkml:trace>
    </iact:actionData>
  </iact:action>
  <iact:action type="add" startTime="127987">
    <iact:property name="dataType"/>
    <iact:actionData xml:id="d15">
      <inkml:trace xmlns:inkml="http://www.w3.org/2003/InkML" xml:id="stk15" contextRef="#ctx0" brushRef="#br0">18298 14681 0,'0'0'7,"0"0"2,0 0 1,0 0-1,0 0 0,0 0 1,66-17-1,-4 13 0,4 4 1,8 0-1,13 0 0,17 0 1,12 0-1,8 9 0,-13-1 0,-24 4 1,-20-3-1,-18-1 1,-12-4-2</inkml:trace>
    </iact:actionData>
  </iact:action>
  <iact:action type="add" startTime="128321">
    <iact:property name="dataType"/>
    <iact:actionData xml:id="d16">
      <inkml:trace xmlns:inkml="http://www.w3.org/2003/InkML" xml:id="stk16" contextRef="#ctx0" brushRef="#br0">18579 14366 0,'0'0'7,"0"0"1,0 0 2,0 0-1,54 50 0,-9 4 1,-3 12-2,-9 9 2,-13-5-1,-7-8 1</inkml:trace>
    </iact:actionData>
  </iact:action>
  <iact:action type="add" startTime="128718">
    <iact:property name="dataType"/>
    <iact:actionData xml:id="d17">
      <inkml:trace xmlns:inkml="http://www.w3.org/2003/InkML" xml:id="stk17" contextRef="#ctx0" brushRef="#br0">18446 12992 0,'0'0'6,"0"0"3,0 0 0,0 0 1,0 0-1,0 0 0,0 0 1,-4 41-1,-4 9 0,-8 33 1,-1 16-1,0-8-1,5-12 3,4-9-2,-1-12 0,5-8 0,4 0 0,9 3 1,7 1-1,13 4 1,8-8-1,9-5 0,3-12 0,1-12 1,4-8-1,8-5 0,12-8 0,22-8 0,7-1 1,-16 1-1,-25 0 0,-29-5 1,-16-3-1</inkml:trace>
    </iact:actionData>
  </iact:action>
  <iact:action type="add" startTime="129180">
    <iact:property name="dataType"/>
    <iact:actionData xml:id="d18">
      <inkml:trace xmlns:inkml="http://www.w3.org/2003/InkML" xml:id="stk18" contextRef="#ctx0" brushRef="#br0">18430 13000 0,'0'0'6,"0"0"3,0 0 1,0 0-1,0 0 1,41 13-1,9 3 0,16 5 0,13 4 0,12-1 1,8 1-1,5 4 2,-1 0-1,-12 0 0,-25-8 0</inkml:trace>
    </iact:actionData>
  </iact:action>
  <iact:action type="add" startTime="129457">
    <iact:property name="dataType"/>
    <iact:actionData xml:id="d19">
      <inkml:trace xmlns:inkml="http://www.w3.org/2003/InkML" xml:id="stk19" contextRef="#ctx0" brushRef="#br0">18326 13592 0,'0'0'6,"0"0"3,0 0 1,0 0-1,0 0 0,42 0 0,20-4 1,33 4-1,33 0 1,9 0 0,-1-4-2,-7-9 2,-13-7-2</inkml:trace>
    </iact:actionData>
  </iact:action>
  <iact:action type="add" startTime="130020">
    <iact:property name="dataType"/>
    <iact:actionData xml:id="d20">
      <inkml:trace xmlns:inkml="http://www.w3.org/2003/InkML" xml:id="stk20" contextRef="#ctx0" brushRef="#br0">18728 14176 0,'0'0'6,"0"0"3,0 0 0,0 0 1,0 0-1,0 0 0,0 0 1,0 0-1,0 0 0,12 41 0,-12-32 1,4-1-1,0 4 0,1 13 1,3 21-1,0 24 0,5 21 1,3 0-1,-8-12 0,1-13 3,-1-12-3,0-8 3,1-9-6,-5-8 5,0-9-3,0 1 1,0-8 0,0-1 0,4-4-1,-8 1 1,0-1 0,0-4 0,0 0 1,0 0 0,0 0-1,0 1-1,0-1 1,0-4 1,0 0-1,0 0 0,0 0 1,0 0-1,0 0 0,-16-83 1,4 13-1,-5-26 0,0-7 1,1 3-1,3 13 0,5 25 0,0 17 1,4 12-1,0 12 0,-1 4 0,5 5 0,0 4 1,0-1-1,0 5 1,0 0-2,0 0 2,0 0-1,0 0 0,0 0 0,0 4 0,0 0 1,0 0-1,0 0 0,0 82 1,0 10 0,-4 23-1,-4 10 0,-4-9 0,3-13 0,5-20 0,4-21 1,0-16-1,0-13 1,0-4-1,0-9 0,0-3 0,0-1 1,0-3-2,0-5 2,0 0-1,0 1 0,0-5 0,0 0 1,0 0-1,0-4 0,0 0 0,0 0 0,0-83 1,4-12-1,1-29 1,-1-4-1,-4 12 0,4 20 1,-4 30 1,0 16-2,0 17 0,0 9 1,0 7-1,0 5-2,0 3 2,0 1 0,0 4 1,0 0 0,0 0-2,0-1 1,0 1 1,0 0-1,0 4 0,0 0 0,0 0 1,0 0-1,0 0 1,-4 145 1,-5-37-3,-3 8 2,-5-5-1,9-15 1,4-18-1,4-20 0,0-16 0,0-13 2,0-9-4,0-3 3,0-5-1,0 1 0,0-5 0,0-4 2,0-4-2,0 0-1,0 0 1,-4-87 1,-4-25 0,-1-41-2,-3 0 2,8 25-2,4 32 2,4 30-1,0 25 1,-4 12-1,4 8 1,-4 9-1,0 3-1,0 5 1,0 0 3,0 4-5,0 0 2,0 0 3,0 0-5,13 120 3,-1-33-1,0 13 0,-7-9 1,-5-13 0,0-16-2,0-12 3,0-17-4,0-20 3,0-13-2</inkml:trace>
    </iact:actionData>
  </iact:action>
  <iact:action type="add" startTime="136542">
    <iact:property name="dataType"/>
    <iact:actionData xml:id="d21">
      <inkml:trace xmlns:inkml="http://www.w3.org/2003/InkML" xml:id="stk21" contextRef="#ctx0" brushRef="#br0">22009 10739 0,'0'0'2,"0"0"1,0 0 4,0 0 3,0 0-1,0 0 0,0 0 1,0 0-1,0 0 0,0 0 1,0 0-1,0 0 0,0 0 0,66 34 1,-12-26-1,20 4 0,21 1 1,1-5-1,-5 0 1,-9 1-1,1-1 0,0 4 0,-5 1 1,-11-1-1,-14-4 0,-7 1 0,-13-5 1,-8 0-1,-5 0 0,-7 0 0,-5-4 0</inkml:trace>
    </iact:actionData>
  </iact:action>
  <iact:action type="add" startTime="137002">
    <iact:property name="dataType"/>
    <iact:actionData xml:id="d22">
      <inkml:trace xmlns:inkml="http://www.w3.org/2003/InkML" xml:id="stk22" contextRef="#ctx0" brushRef="#br0">22638 10379 0,'0'0'5,"0"0"5,0 0-1,0 0 0,0 0 0,0 0 1,0 0-1,0 0 0,-46 0 0,38 0 1,0 4-1,-1 1 0,1 3 0,4 4 1,0 9-1,0 16 0,-1 21 1,-3 17-2,-4 12 2,-5 0-1,5-9 2,-1-16-3,5-8 2,4-12-1,0-9 0,4-8 0,0-9 0,0 1 0,0-5 1,0 1 0,0-1-1,0 0-1,0 1 2,4-5-1,0-4 0,0-4 0</inkml:trace>
    </iact:actionData>
  </iact:action>
  <iact:action type="add" startTime="147810">
    <iact:property name="dataType"/>
    <iact:actionData xml:id="d23">
      <inkml:trace xmlns:inkml="http://www.w3.org/2003/InkML" xml:id="stk23" contextRef="#ctx0" brushRef="#br0">6866 16921 0,'0'0'6,"0"0"4,0 0-1,0 0 0,0 0 0,0 0 1,0 0-1,0 0 1,0 0-1,0 0 0,0 0 1,0 0-1,0 0 0,0 0 0,0 0 0,-29 41 1,33-37-1,4 5 0,5-1 1,3 4-1,5 1 0,4-1 0,4-3 1,4-1-1,4-4 0,5 0 1,3-4-1,1 0 0,-1 0 0,-3 4 0,3 0 1,1 1 0,-1-5 2,5-9-4</inkml:trace>
    </iact:actionData>
  </iact:action>
  <iact:action type="add" startTime="150364">
    <iact:property name="dataType"/>
    <iact:actionData xml:id="d24">
      <inkml:trace xmlns:inkml="http://www.w3.org/2003/InkML" xml:id="stk24" contextRef="#ctx0" brushRef="#br0">4173 16809 0,'0'0'6,"0"0"3,0 0 2,0 0-3,0 0 1,0 0 1,0 0-1,0 0 0,0 0 1,0 0-1,0 0 2,0 0-4,0 0 3,0 0-1,0 0 0,0 0 0,0 0 1,0 0-1,0 0 0,0 0 1,0 0-1,49 13 0,-24-5 0,0 0 0,8 0 1,8 1-1,1-1 0,-1 4 0,1-3 1,-1-1-1,-8 0 1,0 5-1,-4-1 2,4 1-3,0-1 1,0 0 0,0 1 0,1-5 1,-6-4-1,6 0 0,-5 0 1,4-4-1,0 0 0,4 0 0,4-4 1,1 0-1,-1 0 0,-4 0 1,-4 0-1,-4 4 0,0 0 0,-8 0 0,0 0 1,8 4-1,-9 0 0,5 0 1,0 0-1,4 5 0,4-5 1,0 0-1,4 4 2,1-4-2,3-4 0,13 4 0,20 1 1,26 3-1,24 0 1,25-4-1</inkml:trace>
    </iact:actionData>
  </iact:action>
  <iact:action type="add" startTime="151704">
    <iact:property name="dataType"/>
    <iact:actionData xml:id="d25">
      <inkml:trace xmlns:inkml="http://www.w3.org/2003/InkML" xml:id="stk25" contextRef="#ctx0" brushRef="#br0">6225 16966 0,'0'0'6,"0"0"3,0 0 1,0 0-1,0 0 0,0 0 0,0 0 1,0 0-1,49 29 0,-32-24 0,-1-1 1,1 0-1,4-4 0,4 0 0,4 0 1,8 0-1,4 0 0,5 0 0,-1 0 0,1 0 1,-5 4-1,0 0 2,-3 0-3,-1 5 6,4-1-8,1-4 5,11-8-3,14-9 1,15-11 0</inkml:trace>
    </iact:actionData>
  </iact:action>
  <iact:action type="add" startTime="157142">
    <iact:property name="dataType"/>
    <iact:actionData xml:id="d26">
      <inkml:trace xmlns:inkml="http://www.w3.org/2003/InkML" xml:id="stk26" contextRef="#ctx0" brushRef="#br0">5306 17790 0,'0'0'2,"0"0"1,0 0 5,0 0 2,0 0-1,0 0 0,0 0 0,0 0 1,0 0-1,0 0 0,0 0 0,0 0 1,0 0-2,0 0 2,0 0-1,54 21 1,-42-17-1,9 5 0,4-1 0,0 0 0,4 0 1,0-3-1,0-1 0,0-4 0,0 0 1,-5 0-1,5 0 0,9-4 0,15-9 1,30-20 0</inkml:trace>
    </iact:actionData>
  </iact:action>
  <iact:action type="add" startTime="158568">
    <iact:property name="dataType"/>
    <iact:actionData xml:id="d27">
      <inkml:trace xmlns:inkml="http://www.w3.org/2003/InkML" xml:id="stk27" contextRef="#ctx0" brushRef="#br0">5219 18739 0,'0'0'12,"0"0"-8,0 0 5,0 0 1,0 0-1,0 0 0,0 0 0,0 0 1,0 0 0,0 0-2,0 0 2,50 0-1,-21 0 1,8 0-1,13 0 0,8 4 0,12 0 1,5 4-1,3 0 2,1 5-3,4-1 1</inkml:trace>
    </iact:actionData>
  </iact:action>
  <iact:action type="add" startTime="162026">
    <iact:property name="dataType"/>
    <iact:actionData xml:id="d28">
      <inkml:trace xmlns:inkml="http://www.w3.org/2003/InkML" xml:id="stk28" contextRef="#ctx0" brushRef="#br0">18219 14010 0,'0'0'2,"0"0"1,0 0 6,0 0 0,0 0 0,0 0 0,0 0 1,0 0-2,0 0 2,0 0-1,0 0 0,0 0 1,0 0-1,0 0 0,21 46 0,-1-30 1,9 5-1,8 0 0,9-5 1,4 1-1,-1-5 0,1-3 0,4-1 1,0 0-1,-1 0 1,-3 1-1,0 3 0,-1 1 0,-3-5 0,-5 4 1,-4-3 0,1-1-1,-5 0-1,-4-4 2,4 0-1,-4 1 1,0-5 0,0 0-2,0 0 1,-5-5 1,1 5-1,-12 0 0,-1 0 0,0 0 0,-3 0 1,-1-4 0,9 0-2,-9 0 1,8-4 2,1-1-3,0-3 1,-1 0 1,1-5-1,3-8 0,1-16 0,4-30 1,4-28-1,-4-13 0,-5-4 0,-7 17 0,-5 20 1,0 17-1,-4 17 0,1 7 0,-5 9 1,0 9-1,0 3 1,0 1-2,0 3 2,0 1-1,0-1 0,0 1 0,-5-5 1,1 1-1,0-5 0,-4-4 1,-5 0-1,-3 1 0,-5-1 1,-8-8-1,-8-9 0,-9-7 0,-3-14 0,-1-3 1,1 0-2,-1 4 2,4 8-1,9 17 1,8 12-1,0 8 0,0 5 0,-4 4 1,-16 3-1,-14 5 0,-19 9 0,-5 7 0,4-3 1,13-5-1,20-4 0,9 0 0,12-4 1,4 0-1,8 0 0,1 0 0,3 0 1,1 0-1,4 0 0,-1 0 0,1 4 1,4 1-1,-4 7 0,-1 21 1,1 33-1,0 38 0,4 33 0,0 12 1,0 8-1,-1 4 0,1-12 0,0-16 1,4-13-1,4-12 0,0-13 0,5-16 0,7-30 1,1-28-1</inkml:trace>
    </iact:actionData>
  </iact:action>
  <iact:action type="add" startTime="164820">
    <iact:property name="dataType"/>
    <iact:actionData xml:id="d29">
      <inkml:trace xmlns:inkml="http://www.w3.org/2003/InkML" xml:id="stk29" contextRef="#ctx0" brushRef="#br0">18922 14656 0,'0'0'7,"0"0"1,0 0 3,0 0-3,0 0 1,0 0 1,0 0-1,0 0 0,0 0 0,0 0 1,-29 50-1,21-5 0,-4 26 0,7 12 1,-3-5-1,8-7 0,8-9 2,-8-13 0,5-11-3,-1-18 2,-4-11-1</inkml:trace>
    </iact:actionData>
  </iact:action>
  <iact:action type="add" startTime="170950">
    <iact:property name="dataType"/>
    <iact:actionData xml:id="d30">
      <inkml:trace xmlns:inkml="http://www.w3.org/2003/InkML" xml:id="stk30" contextRef="#ctx0" brushRef="#br0">6299 3759 0,'0'0'1,"0"0"1,0 0 8,0 0-2,0 0 2,0 0-1,0 0 0,0 0 0,0 0 1,0 0-1,0 0 0,-49 17 1,20-1-1,-29 34 0,-33 24 1,-25 42-1,12 8 1,30-16-1,33-9 0,16-20 0,12-4 1,9-9-1,4-4 0,13 0 0,24 4 1,12-8-1,22-8 0,7-17 1,5-12-1,-4-13 0,4-12 0,16-21 0,13-20 1,3-18-1,-24-7 0,-20 0 1,-18 8-1,-7-1 0,-13 1 0,-12 4 1,-13 0-1,-16-16 0,-34-34 0,-36-16 1,-26 16-1,1 17 0,24 33 1,30 25-2</inkml:trace>
    </iact:actionData>
  </iact:action>
  <iact:action type="add" startTime="197707">
    <iact:property name="dataType"/>
    <iact:actionData xml:id="d31">
      <inkml:trace xmlns:inkml="http://www.w3.org/2003/InkML" xml:id="stk31" contextRef="#ctx0" brushRef="#br0">22824 9940 0,'0'0'2,"0"0"0,0 0 8,-71-12-1,1 16 0,-42 13 0,-16 12 1,8 8 0,25 8-1,16-3 0,13 3 0,4 1 0,12-5 1,5-3-1,8-5 0,8-8 1,4-1-1,0 5 0,4 5 0,5 7 0,-9 9 1,9 8-1,-1 4 0,9 4 0,4-4 6,4-8-9,8 0 5,0-5-4,5-7 4,-1-1-3,0-4 1,5 1 1,-1-1-1,5 0 1,0 1-1,4-1 1,-1 0-1,1 0 0,4 1 1,0-1-1,0 0 0,0 0 0,4 1 0,4-1 1,5-4-1,-1 0 0,1-4 0,-1-4 0,0-4 1,-12-5-1,0-3 0,-4-5 0,4 0 1,0-4-1,0-4-1,8-4 2,9-4-1,8-5 0,-1 1 1,5 0-1,8-1 0,9-12 1,12-8 0,4-8-1,4-17 0,8-21 0,1-16 0,-9-13 1,-25 9-1,-20 24 0,-21 22 0,-13 11 1,-3 13-1,-9 4 0,-16-20-1,-34-46 2,-78-79 0,-91-66-1,-25 25 0,4 58 1,29 49 0,29 42-2,29 25 2,29 12-2</inkml:trace>
    </iact:actionData>
  </iact:action>
  <iact:action type="add" startTime="198970">
    <iact:property name="dataType"/>
    <iact:actionData xml:id="d32">
      <inkml:trace xmlns:inkml="http://www.w3.org/2003/InkML" xml:id="stk32" contextRef="#ctx0" brushRef="#br0">18310 11837 0,'0'0'7,"0"0"3,0 0-2,0 0 2,0 0-2,0 0 2,0 0-1,0 0 0,0 0 1,54 4-1,12 0 0,25 0 0,25-4 1,16 0 0,17 0 1,4-4-1,-20 4-2,-38 0 1,-29 0 1,-16 0-1,-13 0 0,-8 0 0,-4 0 1,-5 0-1,1 0 1</inkml:trace>
    </iact:actionData>
  </iact:action>
  <iact:action type="add" startTime="199349">
    <iact:property name="dataType"/>
    <iact:actionData xml:id="d33">
      <inkml:trace xmlns:inkml="http://www.w3.org/2003/InkML" xml:id="stk33" contextRef="#ctx0" brushRef="#br0">19063 11311 0,'0'0'7,"0"0"2,0 0 0,0 0 1,0 0-1,0 0 0,0 0 0,0 0 1,0 0-1,0 0 0,-12 45 0,3-3 1,-3 36-1,-5 38 1,5 25-2,-1 4 3,5 0-3,4-13 2,4-16-1,4-20 0,0-18 1,0-24-1,5-21 0,3-16 0</inkml:trace>
    </iact:actionData>
  </iact:action>
  <iact:action type="add" startTime="206353">
    <iact:property name="dataType"/>
    <iact:actionData xml:id="d34">
      <inkml:trace xmlns:inkml="http://www.w3.org/2003/InkML" xml:id="stk34" contextRef="#ctx0" brushRef="#br0">19278 12644 0,'0'0'2,"0"0"0,0 0 7,0 0 0,0 0 1,0 0-1,0 0 1,-54 8-1,21-12 0,-21-4 0,-28-5 0,-34-7 1,-12-1 0,8 0 1,16 5-2,5-1 1,0-3-1,-5-5 1,5-4-1,16 0 0,17 0 0,16 0 0,13 0 1,8 0 0,8 0-2,9-13 1,4-11 1,4-22-1,-1-24 0,-3-9-1,4 9 2,8 12-1,9 4 0,7-4 1,9 0-1,4 4 2,5 5-3,-5 11 2,-4 9-1,0 13 0,-1 3 0,1 5 1,5 0-1,3 0 0,8-1 1,1 5-2,3 8 2,1 1-1,4 3 0,4 0 1,4 0-2,0 5 2,-4 3-1,-4 9 1,4 0-3,-1 4 4,6 4-3,3 0 2,-4 1-1,-4-1 0,-4 4 0,-1 0 1,-3 1 1,0-1-3,-1 0 1,-3 5 0,-1-1 0,-8-4 0,1 1 1,-1-1-1,0 0 1,0 0 0,-3 5-1,3 8-1,4 8 2,5 12 0,-1 13 0,1 8-2,-9-4 2,-8-9-2,-8-7 2,-5-5-1,-3-4 0,-1-4-1,0 0 2,1 4-1,-1 0 1,5 9-2,-1 3 3,-3 5-1,-5 0-2,0-1 1,-4 1 0,-4-4 0,0-1 0,-4 1 0,-4-5 1,-4 1-1,-1-5 2,-16-4-3,-12 13 2,-30 16-1,-65 45 0,-87 42 0,-96 25 1,-78 4-1</inkml:trace>
    </iact:actionData>
  </iact:action>
  <iact:action type="add" startTime="208114">
    <iact:property name="dataType"/>
    <iact:actionData xml:id="d35">
      <inkml:trace xmlns:inkml="http://www.w3.org/2003/InkML" xml:id="stk35" contextRef="#ctx0" brushRef="#br0">17739 14607 0,'0'0'6,"0"0"11,0 0-14,0 0 5,0 0 2,0 0-1,0 0 0,17-54 1,-5 37-1,4-4 0,13 1 1,17-9-1,20-9 0,21 1 0,16-4 2,13 4-3,4-1 2,0 1-1,-8 0 0,-21 12 0,-8 8 0,-5 13 1,9 8-1,4 9 0,4-1 0,-4 5 1,-8 3-1,-4 9 0,-5 9 1,-8 7-1,-8 9 0,-12 12 0,-5 13 0,-12 8 1,-8-8 0,-17-9-2,-12 9 1,-21 20 1,-46 46-1,-49 29 0,-37 0 1,-17-25-1,8-50 0,13-24 1,12-26-1,34-16 0,15-20 0,5-46 0,-16-91 1,-26-166-1,34-170 0,87-16 0,95-75 1</inkml:trace>
    </iact:actionData>
  </iact:action>
  <iact:action type="add" startTime="240139">
    <iact:property name="dataType"/>
    <iact:actionData xml:id="d36">
      <inkml:trace xmlns:inkml="http://www.w3.org/2003/InkML" xml:id="stk36" contextRef="#ctx0" brushRef="#br0">22799 11278 0,'0'0'2,"0"0"0,0 0 7,0 0 1,0 0-1</inkml:trace>
    </iact:actionData>
  </iact:action>
  <iact:action type="add" startTime="240671">
    <iact:property name="dataType"/>
    <iact:actionData xml:id="d37">
      <inkml:trace xmlns:inkml="http://www.w3.org/2003/InkML" xml:id="stk37" contextRef="#ctx0" brushRef="#br0">18202 12528 0,'0'0'8,"0"0"0,0 0 0,0 0 2,0 0-1,0 0 1,0 0-1,0 0 0,0 0 1,0 0-1,0 0 0,0 0 0,0 0 1,0 0-1,83 4 0,16-4 0,26-4 1,11-4-1,9 0 1,12-5 1,-12 5-1,-21 4-2,-25 0 2,-20 4 1,-9-5-4,-8 1 3,-12 0-1,-9 0 0,-12 0 0,-4 0 1,-8 4-1,-5 0 0,-4 0-2,1 0 3,-5 0-2,0 0 3,0 0-3,-4 0 2,0 0 0,0 0-2,-83 0 2,-33 0-1,-41 4 0,-25 17 1,0 8-1,4 4 0,29-4 1,33-9-1,38-7 0,28-9 0,17 0 0,8 0 1,9-4-1,3 0 0,5 0 1,0 0-2,4 0 1,-1 0 1,10 4-1,7 0 1,34 5-1,49 3 1,29 1-2,25-1 2,0 0-1,-9-3 0,-28-5 1,-29-4-1,-25 0 0,-17-4 0,-8 0 1,-4-5-1,4-3 0</inkml:trace>
    </iact:actionData>
  </iact:action>
  <iact:action type="add" startTime="244859">
    <iact:property name="dataType"/>
    <iact:actionData xml:id="d38">
      <inkml:trace xmlns:inkml="http://www.w3.org/2003/InkML" xml:id="stk38" contextRef="#ctx0" brushRef="#br0">19816 14387 0,'0'0'1,"0"0"2,0 0 6,0 0 0,0 0 1,0 0-1,0 0 0,-54-12 1,9-1-1,-22-7 0,-15-1 1,-1 4-1,8 1 0,5 3 3,8 1-4,8-1 1,-4 1 0,0 0 2,1-1-3,-1 5 1,4 0 0,0 3 1,9 5-1,3 0 0,5 0 1,0 0-1,-1 0 0,-3-4 0,-9 0 0,-8-4 2,5 4-3,-9 0 1,0 8 0,-9 4 1,-3 9 0,-1 3-1,5 5 0,8 4 0,12 0 0,9-4 0,12-4 1,0-1-1,8 1 0,1 4 0,-1 8 0,0 8 2,1 5-3,-1 4 1,4-5 1,5-3-2,4-9 2,3-4 0,1-4-1,4-1 0,0 1 0,4 0 2,1 4-4,3 4 3,0-4-1,5 4 1,-1 0-2,5 1 1,3 7 2,9 4-2,4 9 0,9 4-1,-5-4 2,-4-4-1,0-9 1,-4-8-1,-4-4 1,0-4-1,0-4 0,-1 0 1,5-1-2,4 1 2,5 4-2,3-5 3,5 1-3,3-4 1,1-5 1,-1-4-1,5-3 0,0-1 2,-8-4-3,3 0 2,1 0-2,-1 4 1,1 0 0,-8 0 1,-1 0 0,0 0-2,1 1 2,3-5-1,5 0 0,4-5 1,4-3-1,-1-4 1,-3-1-2,-4 1 3,-9-1-3,-8 5 2,-4 0-1,0 0-1,-12-1 2,-1-3 0,1 0-2,-1-1 2,-3-3-1,-1-5 1,5-4-2,-5-4 2,5-8 0,3-9-2,1-3 2,0-9-1,0-9 0,3-16 3,1-24-3,4-13 0,0-4 0,-4 24-2,-9 26 2,-7 24 1,-1 17-1,-8 8 0,0 8 1,0 5-1,0 0 0,-8-5 1,-1-12-2,-3-29 1</inkml:trace>
    </iact:actionData>
  </iact:action>
  <iact:action type="add" startTime="252806">
    <iact:property name="dataType"/>
    <iact:actionData xml:id="d39">
      <inkml:trace xmlns:inkml="http://www.w3.org/2003/InkML" xml:id="stk39" contextRef="#ctx0" brushRef="#br0">20209 11510 0,'0'0'1,"0"0"1,0 0 7,0 0 2,0 0-3,0 0 1,-12 41 1,7-16-1,-3 8 0,-4 17 0,-5 12 0,-8 8 1,-8 1-1,4-9 0,4-4 2,5-13-3,3-8 1,5-3 1,4-6-1,-1 1 0,1 0 0,-4 9 1,-1 3-1,-3 9 0,-1 4 1,5-1-1,-1-7 0,1-5 0,4-7 0,-1-10 0,5-11 1,0-9-2</inkml:trace>
    </iact:actionData>
  </iact:action>
  <iact:action type="add" startTime="253752">
    <iact:property name="dataType"/>
    <iact:actionData xml:id="d40">
      <inkml:trace xmlns:inkml="http://www.w3.org/2003/InkML" xml:id="stk40" contextRef="#ctx0" brushRef="#br0">19795 14135 0,'0'0'7,"0"0"2,0 0 2,0 0-3,0 0 1,0 0 1,0 0-2,0 0 2,0 0-1,-16 41 0,7-29 1,5 21-1,-8 38 0,-5 41 0,-3 16 1,-1 9 0,4-9-1,1-8 0,3-12 0,5-21 1,4-17-1,4-16 0,-8-13 0,4-3 1,-1-10-1,1-3 1,0-4-1,4-4-1,-4-5 2,4 0-1,0-3 1,0-5-2,4 0 2</inkml:trace>
    </iact:actionData>
  </iact:action>
  <iact:action type="remove" startTime="258474">
    <iact:property name="style" value="instant"/>
    <iact:actionData xml:id="d41" ref="#d34"/>
  </iact:action>
  <iact:action type="remove" startTime="258711">
    <iact:property name="style" value="instant"/>
    <iact:actionData xml:id="d42" ref="#d32"/>
  </iact:action>
  <iact:action type="remove" startTime="258748">
    <iact:property name="style" value="instant"/>
    <iact:actionData xml:id="d43" ref="#d33"/>
  </iact:action>
  <iact:action type="remove" startTime="259739">
    <iact:property name="style" value="instant"/>
    <iact:actionData xml:id="d44" ref="#d39"/>
  </iact:action>
  <iact:action type="remove" startTime="259934">
    <iact:property name="style" value="instant"/>
    <iact:actionData xml:id="d45" ref="#d37"/>
  </iact:action>
  <iact:action type="add" startTime="258516">
    <iact:property name="dataType" value="strokeEraser"/>
    <iact:actionData xml:id="d46">
      <inkml:trace xmlns:inkml="http://www.w3.org/2003/InkML" xml:id="stk41" contextRef="#ctx0" brushRef="#br1">31022 15534 0,'0'0'44,"-37"-41"-44,-13-17 1,-12-12-1,-21 3 1,-24 22 6,-22 24 3,-15 21-1,-39 29 0,-15 29 1,12 25-1,24 12 0,47 0 1,36-4-1,25-8 0,17-4 1,12-5-1,13-3 0,7-9 1,14 0-1,24 8 0,33 9 0,29 4 1,29-4-1,9-13 0,12-17 27,3-11-36,6-18 0,-5-11 1,-5-13 25,-3-13-25,0-8-1,-17-8 9,-21-4 1,-24 0-1,-21 3 1,-21 10-2,-12 3 2,-13 4-1,-8 1 0,-16-5 1,-29-12-1,-46-17 0,-25 9 1,-4 12-1,-12 21 0,-13 20 0,-16 29 1,-8 30-1,32 7 3,13 18-5,8 7 2,9 5 0,20-9 0,34-20 0,28-25 1,25-17-1,17-4 0,16-8 0,17-4 1,20-5-1,26-3 0,19-5 0,18-12 0,16-13 1,8-12-1,-3-8 0,-22 0 0,-16 4 1,-29 4-1,-25 8 1,-20 4 0,-13 5-2,-4-1 2,-8 5-2,-5 0 2,1 0-1,-1-1 0,-12 1 1,5 4-2,-1 0 3,0 0-3,1-5 2,-1 1-1,4-9 1,5-7-1,8-14 0,-5 1 0,1 4 1,-13 4-1,5 8 0,-5 5 0,0 3 0,-4 1 1,1 4-2,-1-1 2,0 1 0,0 0-2,-4 0 2,0 3-1,0 1 0,0 0 0,-4 4 0,0 0 1,4 0-1,-42 21 1,-12 8-1,-37 16 0,-33 22 1,0-1-1,13 0 0,15-4 0,14-4 0,11-12 1,9-5-1,8-12 1,13-8-2,12-9 1,8-4 1,5 1-2,3-5 2,13 0-1,0 0 0,0-4 1,13 0 0,28 0-1,34-4 0,45-4 0,20-1 1,9-3-1,-25 0 0,-28-1 0,-22 5 0,-12 4 1,-12 0-1,-9 4 0,1 0 47,-9 0-54,-9 0-2,-7 0 0,-5 0 2,-7 0-1,-5-5 21,0 5-20,0 0-2,0 0 13,-187-66-8,55 62 4,-34 25 0,13 16 0,21 4 0,16 1 1,13-5-1,20-8 0,25-8 0,17-5 1,16-7-1,8-1 48,5-4-56,12 0 0,4-4-1,13 0 5,36-8-5,76-29 0,77-30 20,47-24-19,8-8 6,-42 4 3,-41 4-1,-38 8 0,-36 17 1,-26 12-1,-24 12 0,-21 18 0,-16 7 1,-13 5-1,-12-5 0,-17 0 1,-41-3-1,-29 11 0,-17 22 0,-12 24 0,-13 25 1,1 17-1,12-5 0,20-11 0,30-14 0</inkml:trace>
    </iact:actionData>
  </iact:action>
  <iact:action type="add" startTime="263795">
    <iact:property name="dataType"/>
    <iact:actionData xml:id="d47">
      <inkml:trace xmlns:inkml="http://www.w3.org/2003/InkML" xml:id="stk42" contextRef="#ctx0" brushRef="#br0">18153 12507 0,'0'0'6,"0"0"3,0 0 1,0 0-1,0 0 0,0 0 0,0 0 1,0 0-1,0 0 0,-29 67 1,8-5-1,-8 29 0,-12 41 0,-13 34 2,-4 12-3,-8 17 1,4 7 1,12-15-1,21-18 0,0-19 1,9-10-1,3 5 0,5 8 0,3 5 1,5-5-1,0 4 0,4 5 1,4 3-1,9 13 0,3 9 0,5-5 1,4-12-1,-9-34 0,1-41 0,-5-28 1,-4-18-1,1-7 0,-1-13 1,-4-4-1,0-5 0,0-3 0,0-1 0,1-3 1,-1-5-1,0 0 0,0 1 0,0-5 0,0 0 0,5 0 2,-1 0-2,8 5 0,9-1 0,8 0 1,17-4-1,29-8 0,28-8 0,34-5 1,8 1-1,-4 3 0,-5-3 0,-7 3 1,-17 5-1,-5 4 0,-7 4 0,-1 4 1,-4 0-1,-8-4 0,-12 0 0,-13 0 1,-12 0-1,-13 0 1,-16 0-2,-4 0 2,-5 0-1,-3 0 0,-5 0 1,0 0-2,1 0 2,-5 0-1,0 0 1,0 0-1,0-4-1,4-4 3,9-34-2,4-53 0,20-112 0,9-79 0,4-33 1,-13-20-1,-4 24 0,-12 13 0,-13 29 1,-3 37-1,-9 8 0,-4 21 1,-9 25-1,-8 25 0,-3 32 1,3 22-1,0 12-1,1 8 2,-5 4-1,4 17 0,4 13 1,1 11-1,4 13 1,3 9-1,1 3-1,0 1 2,4 4-1,-1-1 0,1 5 1,0 0-1,-4 0 0,-9-4 1,-12-1-1,-20-7 0,-51-1 0,-49-3 1,-33 3-1,-29 9 1,0 4-2,21 0 2,20-1-1,26 1 1,24-8-1,0-9 0,0-16 0</inkml:trace>
    </iact:actionData>
  </iact:action>
  <iact:action type="add" startTime="266831">
    <iact:property name="dataType"/>
    <iact:actionData xml:id="d48">
      <inkml:trace xmlns:inkml="http://www.w3.org/2003/InkML" xml:id="stk43" contextRef="#ctx0" brushRef="#br0">20825 13733 0,'0'0'7,"0"0"2,0 0 0,0 0 0,0 0 0,0 0 1,0 0-1,5 58 1,-10 16-1,-3 51 0,-8 40 1,-5 26 0,0-9 4,1-21-7,7-36 4,9-30-4,4-8 2,4 0 0,0 0 1,5-13-1,-5-16 0,0-17 1,0-7-1,0-10 1,4-7-2,1 0 3,3-5-6,5 0 4,7 1 1,14-1-1,15 1 1,22-5-1,20-4 1,4-4-2,1-8 2,-22 0-1,-16 3 0,-16 1 1,-13 0-1,-8 0 0,-9-4 0</inkml:trace>
    </iact:actionData>
  </iact:action>
  <iact:action type="add" startTime="267358">
    <iact:property name="dataType"/>
    <iact:actionData xml:id="d49">
      <inkml:trace xmlns:inkml="http://www.w3.org/2003/InkML" xml:id="stk44" contextRef="#ctx0" brushRef="#br0">20867 13783 0,'0'0'7,"0"0"2,0 0 1,0 0-1,41-5-1,9-7 2,20 0-1,13 7 1,8 14-1,8 16 0,1 8 2,-18 0-3,-16-4 1,-12-4 1,-12-5-1,-5-3 0,-8-5 1,-4-3-1</inkml:trace>
    </iact:actionData>
  </iact:action>
  <iact:action type="add" startTime="267655">
    <iact:property name="dataType"/>
    <iact:actionData xml:id="d50">
      <inkml:trace xmlns:inkml="http://www.w3.org/2003/InkML" xml:id="stk45" contextRef="#ctx0" brushRef="#br0">20850 14760 0,'0'0'6,"0"0"3,0 0 0,0 0 0,91 0 1,4-9-1,34 1 0,-18 0 0,-24 4 4,-25 4-6,-16 4 3,-9 0 0,0 0-2,5-4 1</inkml:trace>
    </iact:actionData>
  </iact:action>
  <iact:action type="add" startTime="273957">
    <iact:property name="dataType"/>
    <iact:actionData xml:id="d51">
      <inkml:trace xmlns:inkml="http://www.w3.org/2003/InkML" xml:id="stk46" contextRef="#ctx0" brushRef="#br0">18459 14693 0,'0'0'2,"0"0"1,0 0 5,0 0 1,0 0 1,0 0-1,0 0 1</inkml:trace>
    </iact:actionData>
  </iact:action>
  <iact:action type="add" startTime="274065">
    <iact:property name="dataType"/>
    <iact:actionData xml:id="d52">
      <inkml:trace xmlns:inkml="http://www.w3.org/2003/InkML" xml:id="stk47" contextRef="#ctx0" brushRef="#br0">17830 15170 0,'0'0'7,"0"0"2,0 0 1,0 0-1,0 0 0,0 0 0,0 0 0,0 0 1,0 0-1,0 0 1,0 0-1,0 0 1,0 0-1,46 8 0,-26 0 1,17-4-1,30 0 1,40 1-1,30-1 1,16 0-2,4 0 2,-12-8-1,-4 0 0,-9 4 0,-12 8 1,-17 9-1,-16-1 0,-21-3 1,-16-5-2,-13-4 3,-8-4-3,0 0 1,8-8 0,13-13 1</inkml:trace>
    </iact:actionData>
  </iact:action>
  <iact:action type="add" startTime="274851">
    <iact:property name="dataType"/>
    <iact:actionData xml:id="d53">
      <inkml:trace xmlns:inkml="http://www.w3.org/2003/InkML" xml:id="stk48" contextRef="#ctx0" brushRef="#br0">21252 11091 0,'0'0'5,"0"0"4,0 0 1,0 0-1,78 46 0,-16-29 1,9-1-1,15 5 0,26-5 0,21 1 2,16-5 0,8 1-2,21-1 0,12 1 1,25 3 0,0-3-1,-20-9-1,-26 0 1,-32-12 0,-38-5 1,-33-3-1</inkml:trace>
    </iact:actionData>
  </iact:action>
  <iact:action type="add" startTime="276260">
    <iact:property name="dataType"/>
    <iact:actionData xml:id="d54">
      <inkml:trace xmlns:inkml="http://www.w3.org/2003/InkML" xml:id="stk49" contextRef="#ctx0" brushRef="#br0">19274 12478 0,'0'0'7,"0"0"2,0 0 1,0 0-1,-50-4 0,21 4 0,-8 0 1,-8 4-1,-9 1 0,-4-1 0,0-4 1,0 0-1,4-4 0,0-1 2,5 1-3,3 0 1,5 4 1,-5 4-1,-7 9 0,-5 7 1,-8 14-1,-5 7 0,-3 9 0,-5 12 0,0 4 1,9-4 0,12-4-2,13-12 2,3-1-1,-3 9 0,-1 12 0,1 13 1,3 0-1,9-5 0,9-4 1,3-3-1,-4 3 0,-4 9 1,0-1-1,4 5 0,5-4 0,7 0 0,-3 3 1,3 9-1,1 5 0,-1-1 0,1 0 1,4-12-1,-5-9 0,1-3 0,-5-1 1,1 5-1,-5 12 0,5 4 0,3 0 1,9-8-1,0-5 0,0-3 1,0-5-1,-1 1 0,1 3 1,4 5-1,4-1 0,5 5 0,3-8 0,1-9 1,-5-12-1,4-4 0,1-5 0,-1 1 0,5 3 1,7 5-1,10 0 1,7 0-1,4-9 0,5-3 0,4-9 0,0-4 1,8 4-1,8 0 1,9-4-1,8-4 0,8-9 0,4 1 0,4 0 1,5 3-1,-5 1 0,-12-4 0,-4-9 1,0-8-1,12 0 0,17 8 0,4 9 1,-12 3-1,-25 1 0,-25-4 0,-17-9 1,-12 0-1,-4-4 0,-9 0 0,1 1 0,-5-5 1,-4 0-1,1 0 0,-1 0 1,0 0-2,5-5 2,3-7-1,13-9 0,13-16 2,20-46-3,12-57 1,13-105 0,-8-86 1,-13-42-1,-8-24 0,-9 20 1,1 5-1,-9 40 0,-7 59 0,-14 62 1,-7 58-1,-9 45 0,-4 38 0,0 16 1,-4 12-1,-1 9 0,1 4 1,0 9-1,0 3 0,0 1 0,0 3 1,4 1-2,-8 3 2,3 1-1,1 0 0,0 4 0,0 0 1,0-1-1,-4 1 0,-5 0 1,-8-4-1,-28-9 0,-34-16 1,-24-17-2,-1-3 2,21 3-1,8 0 1,1-4-1,-5 1 0,-4 3 0,9 9 1,7 12-1,5 8 0,16 8 0,5 5 1,4 4-1,-1 0 0,1 0 0,-1 0 0,-3-1 0,-5 1 1,1 0-1,-5 0 0</inkml:trace>
    </iact:actionData>
  </iact:action>
  <iact:action type="add" startTime="279371">
    <iact:property name="dataType"/>
    <iact:actionData xml:id="d55">
      <inkml:trace xmlns:inkml="http://www.w3.org/2003/InkML" xml:id="stk50" contextRef="#ctx0" brushRef="#br0">21827 9675 0,'0'0'8,"0"0"0,0 0 1,0 0 1,0 0-1,0 0 1,0 0-1,-29 63 0,8-10 0,-12 26 0,-4 25 1,-9 24 0,1 17-1,-1 8 0,5 4 0,4 5 1,12-5-1,4-12 0,5-17 0,7-32 1,5-22 0,4-16-2,4-12 2,0-9-1,1-8 0,-5-8 0,0-5 1,0-3-1,0-1 0,0-4 0,0-4 1,0-4-1,0 0 0</inkml:trace>
    </iact:actionData>
  </iact:action>
  <iact:action type="add" startTime="279798">
    <iact:property name="dataType"/>
    <iact:actionData xml:id="d56">
      <inkml:trace xmlns:inkml="http://www.w3.org/2003/InkML" xml:id="stk51" contextRef="#ctx0" brushRef="#br0">21818 9916 0,'0'0'5,"0"0"5,0 0-1,0 0 1,0 0-1,0 0 0,42 20 0,-5-11 1,13-1-1,8-4 0,12-4 0,13 4 1,20 0 0,9 5 0,4-5-2,-9-4 2,-12-9-1,-8 1 0,-8 0 1,-13 4-2,-8 4 2,-8 0-1,-1 4 0,-7 0 1,-5 0-1,-8 0 0,-4 0 0,-5 1 1,-3 3-2,-1-4 2,-3 4-1,-1 1 1,5 3-2,-5 9 2,1 24-1,-1 38 0,-8 33 1,-12 33-1,-9 25 0,1-4 1,3-9-1,9-33 0,4-36 1,4-30-1,-4-21 0,0-12 1,0-4-1,0-9 0,0 1 0,0-5 0,0 1 1,-8 3 0,-17 5-2,-49 8 1,-87 12 1,-104 5-1,-58-5 1,4-24-2,55-29 2,49-38-1</inkml:trace>
    </iact:actionData>
  </iact:action>
  <iact:action type="add" startTime="285919">
    <iact:property name="dataType"/>
    <iact:actionData xml:id="d57">
      <inkml:trace xmlns:inkml="http://www.w3.org/2003/InkML" xml:id="stk52" contextRef="#ctx0" brushRef="#br0">18207 15472 0,'0'0'2,"0"0"-1,0 0 9,0 0-1,0 0 0,0 0 1,0 0-1,0 0 0,0 0 0,0 0 1,-38 41-1,42-41 0,1 4 0,7 1 1,21-1-1,25-4 0,25 0 1,12-9-1,4 1 0,-8 0 0,4 0 2,9 3-1,12 1 1,-1 0-3,-11 4 2,-34 0-2,-20 4 3,-9 0-3,-12 1 2,-8-1-1,-5-4-1,-3 0 2,8-4-3,16-5 2</inkml:trace>
    </iact:actionData>
  </iact:action>
  <iact:action type="add" startTime="286720">
    <iact:property name="dataType"/>
    <iact:actionData xml:id="d58">
      <inkml:trace xmlns:inkml="http://www.w3.org/2003/InkML" xml:id="stk53" contextRef="#ctx0" brushRef="#br0">21893 11849 0,'0'0'5,"0"0"5,0 0-1,0 0 0,0 0 1,0 0-1,0 0 0,-41 0 1,41 0-1,0 0 0,0 0 0,0 0 1,157-8-1,-8-13 0,33-12 2,20-4 0,-3-5-2,-25 5 1,-21 4-1,-37 4 0,-21 12 0,-29 5 1,-16 8-2,-17 4 3,-8 0-3,-5 4 1,-3-4 0,-1 0 0</inkml:trace>
    </iact:actionData>
  </iact:action>
  <iact:action type="remove" startTime="310684">
    <iact:property name="style" value="instant"/>
    <iact:actionData xml:id="d59" ref="#d6"/>
  </iact:action>
  <iact:action type="remove" startTime="310842">
    <iact:property name="style" value="instant"/>
    <iact:actionData xml:id="d60" ref="#d0"/>
  </iact:action>
  <iact:action type="add" startTime="310567">
    <iact:property name="dataType" value="strokeEraser"/>
    <iact:actionData xml:id="d61">
      <inkml:trace xmlns:inkml="http://www.w3.org/2003/InkML" xml:id="stk54" contextRef="#ctx0" brushRef="#br1">18560 16507 0,'0'0'6,"0"0"4,0 0-1,-62 0 1,8 0-1,-12 0 0,-8 0 1,-9 4-2,0 5 2,-8 11 0,-12 14-1,-26 19 1,-20 22 34,13 8-42,33-9-2,36-12 1,22-12-1,20-13 12,13-8-8,7 0 6,5 0-1,9 4 1,11 9-1,22 12 0,12 8 2,20 4-3,5 0 2,-1-8-1,-7-12 1,-1-9 49,13-16-58,20-13 0,21-16-1,17-17 4,4-21-3,-5-8-1,-3-8 19,-9-4-17,-16 4 5,-34 12 0,-15 9 2,-26 8 1,-12 8-1,-9 8 0,-8 5 1,-8 4-1,-8-5 0,-25-12 0,-29-12 1,-29-8-1,-4 3 0,12 13 1,-8 17-1,-12 16 1,-26 21-2,-15 33 2,11 29-1,30 16 0,20 13 1,21-4-1,16-4 0,22-21 0,15-21 0,13-21 1,21-7-1,46-5 0,65-13 0</inkml:trace>
    </iact:actionData>
  </iact:action>
  <iact:action type="remove" startTime="311794">
    <iact:property name="style" value="instant"/>
    <iact:actionData xml:id="d62" ref="#d1"/>
  </iact:action>
  <iact:action type="add" startTime="311611">
    <iact:property name="dataType" value="strokeEraser"/>
    <iact:actionData xml:id="d63">
      <inkml:trace xmlns:inkml="http://www.w3.org/2003/InkML" xml:id="stk55" contextRef="#ctx0" brushRef="#br1">20604 17418 0,'0'0'7,"0"0"2,0 0 1,0 0-1,0 0 0,0 0 1,0 0-1,0 0 0,0 0 1,41 33-1,-8-20 0,30-1 0,32 5 1,33-1-1,13 1 3,-1-1-5,1-3 2,-5-9 0,-7 0 1,-22 0 52,-28-4-60,-25 0-1,-17 0-1,-12 0 3,-9 0-2,-3 0-1,-5 0 23,0 0-22,-4 0-1,-4 0 8,0 0 1,0 0 1,-177 0 0,73 4-1,17 1 0,17-1 0,16 0 0,17 0 1,8 0-1,12 0 0,5-4 0,8 0 0,4 0 0,0 0 1,0 0-1,0 0 0,211 17 1</inkml:trace>
    </iact:actionData>
  </iact:action>
  <iact:action type="add" startTime="323752">
    <iact:property name="dataType" value="strokeEraser"/>
    <iact:actionData xml:id="d64">
      <inkml:trace xmlns:inkml="http://www.w3.org/2003/InkML" xml:id="stk56" contextRef="#ctx0" brushRef="#br1">17455 16781 0,'0'0'1,"0"0"2,0 0 6,0 0 1,0 0-1,0 0 0,0 0 1,0 0-1,0 0 1,0 0-1,0 0 0,50 20 1,-17 5-1,21 12 0,25 17 0,12 12 1,8 9 1,0 4 3,-16-13-12,-13-16 14,-20-13-13,-13-12 7,-8-9-1,-4-3 0,-13-1 0,5-4 1,-5 1-1,1-1 0,-5 0 0,0 1 2,1-1-3,3 0 2,0 4-2,5 1 2,4-1-1,-1-8 0,1-8 0</inkml:trace>
    </iact:actionData>
  </iact:action>
  <iact:action type="add" startTime="325583">
    <iact:property name="dataType"/>
    <iact:actionData xml:id="d65">
      <inkml:trace xmlns:inkml="http://www.w3.org/2003/InkML" xml:id="stk57" contextRef="#ctx0" brushRef="#br0">6204 12507 0,'0'0'8,"0"0"0,0 0 1,0 0 1,0 0-1,0 0 0,0 0 0,0 0 0,0 0 1,0 0-1,0 0 0,0 0 0,70 0 1,13 50-1,25 12 0,3-4 1,-11-4 0,-13-4 1,-21-9-2,-12-8 1,-17-8-1,-8-4 2,-9-1-4,-11-7 3,-5-5-2</inkml:trace>
    </iact:actionData>
  </iact:action>
  <iact:action type="add" startTime="325962">
    <iact:property name="dataType"/>
    <iact:actionData xml:id="d66">
      <inkml:trace xmlns:inkml="http://www.w3.org/2003/InkML" xml:id="stk58" contextRef="#ctx0" brushRef="#br0">6945 12267 0,'0'0'7,"0"0"1,0 0 2,0 0-1,0 0 1,0 0-1,0 0 0,-33 42 0,-25 28 0,-46 50 1,-36 37 0,-5 13-1,25-12 0,29-30 0,25-33 1,24-33-1,26-37 0,16-21 0</inkml:trace>
    </iact:actionData>
  </iact:action>
  <iact:action type="remove" startTime="329593">
    <iact:property name="style" value="instant"/>
    <iact:actionData xml:id="d67" ref="#d8"/>
  </iact:action>
  <iact:action type="remove" startTime="329691">
    <iact:property name="style" value="instant"/>
    <iact:actionData xml:id="d68" ref="#d28"/>
  </iact:action>
  <iact:action type="remove" startTime="329729">
    <iact:property name="style" value="instant"/>
    <iact:actionData xml:id="d69" ref="#d18"/>
  </iact:action>
  <iact:action type="remove" startTime="329775">
    <iact:property name="style" value="instant"/>
    <iact:actionData xml:id="d70" ref="#d19"/>
  </iact:action>
  <iact:action type="remove" startTime="330091">
    <iact:property name="style" value="instant"/>
    <iact:actionData xml:id="d71" ref="#d17"/>
  </iact:action>
  <iact:action type="remove" startTime="330147">
    <iact:property name="style" value="instant"/>
    <iact:actionData xml:id="d72" ref="#d35"/>
    <iact:actionData xml:id="d73" ref="#d38"/>
  </iact:action>
  <iact:action type="remove" startTime="330210">
    <iact:property name="style" value="instant"/>
    <iact:actionData xml:id="d74" ref="#d20"/>
  </iact:action>
  <iact:action type="remove" startTime="330210">
    <iact:property name="style" value="instant"/>
    <iact:actionData xml:id="d75" ref="#d16"/>
  </iact:action>
  <iact:action type="remove" startTime="330226">
    <iact:property name="style" value="instant"/>
    <iact:actionData xml:id="d76" ref="#d15"/>
  </iact:action>
  <iact:action type="remove" startTime="330242">
    <iact:property name="style" value="instant"/>
    <iact:actionData xml:id="d77" ref="#d29"/>
    <iact:actionData xml:id="d78" ref="#d52"/>
  </iact:action>
  <iact:action type="add" startTime="329651">
    <iact:property name="dataType" value="strokeEraser"/>
    <iact:actionData xml:id="d79">
      <inkml:trace xmlns:inkml="http://www.w3.org/2003/InkML" xml:id="stk59" contextRef="#ctx0" brushRef="#br1">31022 17551 0,'0'0'59,"0"0"-59,0 0 0,0 0 0,0 0 0,0 0 2,0 0 0,0 0 6,0 0 1,-42 4 1,22 8 18,-17 34-27,-21 37-1,0 33 7,16-5 24,18-24-30,11-20 0,5-14 8,4-11-4,0-9 23,4-8-28,0-5 1,0-3 7,0 0 2,4-5-2,0 0 2,0-3-1,0-5 1,0 0-1,0-4 0,-4 0 0,0 0 1,0 0-1,17-157 2,-21 28-2,-4-12 0,-9 9 0,-4 20 1,-4 29-1,1 21 0,3 21 1,4 12-1,9 8-1,-4 9 2,3 4-1,9 8 0,0 0 1,-49 111-1,-9 47 1,-8 32-1,-1-4 0,14 5 1,11-1-1,17 5 52,21 4 4,4-5-48,21 34-17,29 16 16,3-20-16,1-34 16</inkml:trace>
    </iact:actionData>
  </iact:action>
  <iact:action type="remove" startTime="330262">
    <iact:property name="style" value="instant"/>
    <iact:actionData xml:id="d80" ref="#d13"/>
    <iact:actionData xml:id="d81" ref="#d57"/>
  </iact:action>
  <iact:action type="remove" startTime="330396">
    <iact:property name="style" value="instant"/>
    <iact:actionData xml:id="d82" ref="#d51"/>
  </iact:action>
  <iact:action type="remove" startTime="330465">
    <iact:property name="style" value="instant"/>
    <iact:actionData xml:id="d83" ref="#d47"/>
    <iact:actionData xml:id="d84" ref="#d54"/>
  </iact:action>
  <iact:action type="remove" startTime="330564">
    <iact:property name="style" value="instant"/>
    <iact:actionData xml:id="d85" ref="#d40"/>
  </iact:action>
  <iact:action type="remove" startTime="330786">
    <iact:property name="style" value="instant"/>
    <iact:actionData xml:id="d86" ref="#d7"/>
  </iact:action>
  <iact:action type="remove" startTime="331008">
    <iact:property name="style" value="instant"/>
    <iact:actionData xml:id="d87" ref="#d9"/>
  </iact:action>
  <iact:action type="remove" startTime="331526">
    <iact:property name="style" value="instant"/>
    <iact:actionData xml:id="d88" ref="#d14"/>
  </iact:action>
  <iact:action type="remove" startTime="331573">
    <iact:property name="style" value="instant"/>
    <iact:actionData xml:id="d89" ref="#d12"/>
  </iact:action>
  <iact:action type="remove" startTime="331661">
    <iact:property name="style" value="instant"/>
    <iact:actionData xml:id="d90" ref="#d48"/>
  </iact:action>
  <iact:action type="remove" startTime="331740">
    <iact:property name="style" value="instant"/>
    <iact:actionData xml:id="d91" ref="#d50"/>
  </iact:action>
  <iact:action type="remove" startTime="332378">
    <iact:property name="style" value="instant"/>
    <iact:actionData xml:id="d92" ref="#d11"/>
  </iact:action>
  <iact:action type="remove" startTime="332379">
    <iact:property name="style" value="instant"/>
    <iact:actionData xml:id="d93" ref="#d56"/>
  </iact:action>
  <iact:action type="remove" startTime="332422">
    <iact:property name="style" value="instant"/>
    <iact:actionData xml:id="d94" ref="#d31"/>
  </iact:action>
  <iact:action type="remove" startTime="332424">
    <iact:property name="style" value="instant"/>
    <iact:actionData xml:id="d95" ref="#d53"/>
  </iact:action>
  <iact:action type="remove" startTime="332489">
    <iact:property name="style" value="instant"/>
    <iact:actionData xml:id="d96" ref="#d22"/>
  </iact:action>
  <iact:action type="remove" startTime="332538">
    <iact:property name="style" value="instant"/>
    <iact:actionData xml:id="d97" ref="#d21"/>
  </iact:action>
  <iact:action type="remove" startTime="332582">
    <iact:property name="style" value="instant"/>
    <iact:actionData xml:id="d98" ref="#d10"/>
  </iact:action>
  <iact:action type="remove" startTime="332634">
    <iact:property name="style" value="instant"/>
    <iact:actionData xml:id="d99" ref="#d55"/>
  </iact:action>
  <iact:action type="remove" startTime="333239">
    <iact:property name="style" value="instant"/>
    <iact:actionData xml:id="d100" ref="#d36"/>
  </iact:action>
  <iact:action type="remove" startTime="333278">
    <iact:property name="style" value="instant"/>
    <iact:actionData xml:id="d101" ref="#d58"/>
  </iact:action>
  <iact:action type="remove" startTime="333896">
    <iact:property name="style" value="instant"/>
    <iact:actionData xml:id="d102" ref="#d49"/>
  </iact:action>
  <iact:action type="add" startTime="330260">
    <iact:property name="dataType" value="strokeEraser"/>
    <iact:actionData xml:id="d103">
      <inkml:trace xmlns:inkml="http://www.w3.org/2003/InkML" xml:id="stk60" contextRef="#ctx0" brushRef="#br1">30525 20631 0,'0'0'2,"0"0"-2,17-45 0,12-59 0,16-95 0,1-66 25,-5-58-24,-12 21-1,-12 25 0,-5 20 1,1 58 10,-5 46 2,-8 41-12,-8 38 7,-5 24 1,-12 17 0,-16 21 1,-25 32-1,-58 88 1,-58 144-1,4 129 0,25 42 35,45 7-40,25-36-3,34-63 1,49-54-2,20-49 25,30-21 28,12-41-51,4-51 1,21-36-3,17-37 1,11-42-1,39-54 2,44-83-2,17-115 4,-20-76 17,-38-44-19,-66-26 60,-41 9-59,-38 4 0,-24 13-3,-46-14 0,-42 14 3,-20 41-3,-16 61 0,-21 51 13,-9 58-1,-12 53-10,-16 50 5,12 46 2,-21 57 0,-37 88 0,-16 103 1,24 107-1,46 92 2,66 70-2,78 66 0,51 50 0,73-12 0,42-116 1,17-133-1,54-99 0,-1-75 45,29-49-51,26-54-2,-26-79 0,58-62 0,34-95 0,24-104 22,5-107-21,-80-55-1,-53-32 5,-74 0 3,-67 37 0,-41 49 1,-41 42-1,-46 46 0,-50 41 0,-49 54 1,-50 62-1,-29 58 0,-12 53 0,-50 59 0,-41 95 1,-21 112-1,29 119 0,66 88 57,50 70-63,87 13-3,57-79 1,59-54 3,53-62-3,42-67-1,62-40 1,29-84 20,33-78-20,12-62 3,17-67 4,66-91 2,-4-99-1,-29-95 0,-38-75 1,-82-45-1,-54-25 0,-53 21 0,-63 12 1,-37 20 0,-74 63-1,-42 95 0,-58 104 0,1 119 1,-18 96-1,-53 95 0,0 104 0,62 70 1,79 41-1,82 17 0,75 0 1,79 29-2,57-9 3,46-74-3,37-87 2,0-99-1,34-79-1,19-82 3,55-96-2,41-120 0,-58-96 0,-90-24 0,-88 29 1,-66 46-1,-46 65 0,-28 67 0,-50 21 0,-46 41 1,-41 46-1,-57 53 0,-63 100 1,-87 128-2,4 112 2,100 8 0,66-45-1,78-58 44,50-88 27,37-57-79,34-46 3,32-24-4,46-34 0,116-54 0,137-119 1,86-117 0,0-41 1,-53-4-1,-26 13 76,-61 20-75,-46 33 52,-66 46-53,-58 57-1,-50 55 1,-37 41 0,-28 24 2,-39 9-2,-77 9-1,-150 32 4,-190 96-4,-70 115 1,82 63-1,108 8 1,79-33-1,74-46 1,66-58-1,54-49 1,46-38-1,37-16 25,45-4-23,75-21-2,82-50 16,109-78-12,40-79 2,-24-29 2,-58 0 2,-55 4-2,-61 33 2,-62 42-1,-45 37 0,-34 37 0,-21 21 0,-20 12 1,-37-12-1,-104-21 1,-153 21-2,-178 87 2,-78 165-1,37 125 1,128 20-2,149-32 2,83-76-1,90-57 0,67-62 1,58-26-1,67-36 0,77-50 0,113-83 1,103-120-1,37-71 0,-58-41 1,-33-3-1,-45-10 1,-55-11-2,-11-22 2,-46 5-2,-38 16 2,-45 30-1,-45 36 0,-58 22 1,-46 3-2,-54-8 3,-74 13-3,-70 32 2,-59 59-1,-45 74 1,-28 71-2,-30 74 2,62 29-2,104 0 2,103-41-2,66-34 3,50-20-2,38-8 0,53-22 1,157-57-2,182-112 2,29-70-1,-20 0 1,-75 16 38,-62 5 23,-12 3-25,-54 13 0,-42 17-45,-66 41-1,-53 29 43,-42 29-43,-41 16 4,-50-24-3,-104-38 1,-115 0-2,-54 67 1,13 74 0,-30 62 62,34 34-62,65-1 0,80-4 1,65-12-1,46-4-1,38-9 2,36 13-2,59 41 0,115 42 1,87 4-1,54-59 1,-4-69-1,-13-55 0,22-49 1,-26-29-1,-45-4 0,-63 4 4,-53 12-3,-45 9 0,-42 12-1,-37 4 0,-38 0 1,-61-33 26,-117-33-26,-123 21 0,-34 74 10,-32 91-5,-1 79 2,59 50 0,90-13 2,87-29 1,75-20-4,53-26 2,46 1 1,70 20-1,96-12 0,78-41 1,33-59-1,37-53 0,17-46 1,-37-25-2,-62-3 2,-54 3-1,-58 5 1,-58 7-2,-38-7 2,-44-9 0,-51-37-2,-90-54 2,-112-4-1,-71 66 1,-7 92-2,-9 73 2,-9 55-1,38 41 0,67 25 1,73 17-1,59 7 0,57-7 1,42-9-1,66 21 0,75-4 0,90-25 0,63-58 1,-5-67 0,17-36-2,21-46 2,-21-21-1,-62 0 0,-70 8 0,-67 17 1,-41 17-2,-25 16 2,-32 4-1,-30 5 0,-70 8 0,-178 28 1,-166 88 0,9 66 34,136-13-42,124-36-2,79-34 2,50-25 44,37-21-45,41 1-1,66 0 1,84-17-1,73-29 1,55-25 8,-13-25-6,-62 0 7,-54-4-2,-62 13 2,-41 0-1,-25 8 0,-33 4 0,-34 0 1,-53-29-1,-116-9 0,-120 43 1,-74 73 0,-17 84-1,58 3 0,87-28 1,74-29-1,55-17 0,44-25 0,63-25 0,29-12 1,70-16-1,165-55 0,108-53 1,17-21-1,-92 21 0,-61 17 1,-75 28-1,-49 25-1,-42 21 2,-29 12-1,-29 13 0,-29 0 1,-62 4-1,-165 32 1,-170 72-1,-29 65 0,62 30 0,116-9 0,66-16 1,70-29-1,63-29 0,41-25 0,29-13 1,16 1-1,50 12 1,58-5-2,50-15 2,53-26-1,-37-24 0,-28-13 1,-43-4-1,-36 0 1,-33 0-2,-30 4 2,-20 8-2,-46 21 3,-132 67-2,-120 61 0,-25 21 0,42-16 0,66-25 24,45-25-29,54-33-2,45-17-2,38-16 7,33-9 2,37 4 1,50 5-1,78-17 0,59-29 1,53-41-1,8-29 1,-49-4-1,-59-1-1,-61 17 2,-46 17 0,-28 8-2,-34 4 1,-29-8 0,-91-21 1,-128 5-1,-62 40 0,-25 59 1,45 45-1,96-12 1,74-25-1,58-12 0,46-22 0,28-7 0,42-5 1,75-12-1,86-29 0,50-33 0,-21-25 1,-70 9-1,-58 16 0,-46 20 1,-28 17-1,-25 9 0,-17 3 0,-25 1-1,-45-1 3,-79 18-2,-82 36 0,7 34 1,67-5-1,70-20-1,54-17 2,38-17-1</inkml:trace>
    </iact:actionData>
  </iact:action>
  <iact:action type="add" startTime="340099">
    <iact:property name="dataType"/>
    <iact:actionData xml:id="d104">
      <inkml:trace xmlns:inkml="http://www.w3.org/2003/InkML" xml:id="stk61" contextRef="#ctx0" brushRef="#br0">18190 11833 0,'0'0'1,"0"0"2,4 45 6,9 42 0,15 66 1,10 42 0,-5-1 1,-8-3-2,-9-5 2,-8 0-4,-8 21 3,0 13-1,0 16 0,-4 12 0,13-8 1,-1-16-1,0-29 1,0-42 0,-3-37-1,-1-29 0,-4-21 0,0-21 0,0-7 0,0-9 0,0-9 1,0-3 0,0-5-3,0-3 1,0-1 3,0 0-3,0 1 1,0-1 1,0 0-1,0-4 0,0 0 1,0 1-1,0-1 1,0 0-1,4 0 1,-4 0-1,0 0-1,0 0 2,0 1 0,0-1-2,0 8 1,-4 13 2,0 25-2,-5 28 1,-7 34-1,-5 12-1,0-4 2,1-12-1,7-29 0,5-21 1,4-21-1,0-8 1,0-8 0,4-5-2,0-3 2,0-5-2,0-4 3,4 0-3,4 0 2,13-4-2,28-8 3,30-9-3,20-3 2,34-9 0,32-4-1,17-1 0,4-3-1,-20 4 1,-34-4 0,-16 0 1,-33 8-1,-25 8 1,-21 8-1,-12 1-1,-9-13 2,-7-16 0</inkml:trace>
    </iact:actionData>
  </iact:action>
  <iact:action type="add" startTime="341123">
    <iact:property name="dataType"/>
    <iact:actionData xml:id="d105">
      <inkml:trace xmlns:inkml="http://www.w3.org/2003/InkML" xml:id="stk62" contextRef="#ctx0" brushRef="#br0">20259 11058 0,'0'0'6,"0"0"4,0 0-1,0 0 0,0 0 1,0 0-1,24 67 0,-3 3 1,-8 38-1,-5 45 0,-12 45 1,-9 55-1,9 45 1,-12 9-1,11 7 0,10 5 0,11 0 1,5 12-1,4-8 0,4-29 0,-13-17 0,5-24 1,-9-46-1,1-41 0,3-46 1,-3-42-1,-5-28 0,0-21 0,0-17 0,-3-16 1</inkml:trace>
    </iact:actionData>
  </iact:action>
  <iact:action type="add" startTime="344026">
    <iact:property name="dataType"/>
    <iact:actionData xml:id="d106">
      <inkml:trace xmlns:inkml="http://www.w3.org/2003/InkML" xml:id="stk63" contextRef="#ctx0" brushRef="#br0">19175 11410 0,'0'0'6,"0"0"3,0 0 0,0 0 1,0 0-1</inkml:trace>
    </iact:actionData>
  </iact:action>
  <iact:action type="add" startTime="344799">
    <iact:property name="dataType"/>
    <iact:actionData xml:id="d107">
      <inkml:trace xmlns:inkml="http://www.w3.org/2003/InkML" xml:id="stk64" contextRef="#ctx0" brushRef="#br0">19187 11456 0,'0'0'7,"0"0"9,0 0-12,0 0 4,0 0 1,0 0 1,0 0-1,0 0 0,0 0 1,0 0 0,0 0-2,4 41 2,-4-37-1,0 0 0,0 1 1,0-1-1,0-4 0,0 0 1,0 0-1,0 0 0,0 0 0,0 0 0,0 0 0,0 0 1,0 0-1,0 0 0,0 0 1,0 0-1,0 0 0,0 0 1,0 0-1,0 0-1,0 0 2,0 0-1,0 0 1,0 0-1,0 0 0,0 0 1,0 0-1,0 0 0,0 0 0,0 0 1,0 0-1,0 0 0,0 0 1,0 0-1,0 0 0</inkml:trace>
    </iact:actionData>
  </iact:action>
  <iact:action type="add" startTime="346589">
    <iact:property name="dataType"/>
    <iact:actionData xml:id="d108">
      <inkml:trace xmlns:inkml="http://www.w3.org/2003/InkML" xml:id="stk65" contextRef="#ctx0" brushRef="#br0">19303 11282 0,'0'0'7,"0"0"2,0 0 0,0 0 1,0 0-1,-13 45 0,-7 5 0,-17 45 1,-13 30-1,-4 15 4,4 5-4,5-4 0,4-9 1,3-3-1,14-17 0,11-21-1,9-17 3,4-16-3,4-8 2,0-13-2,0-8 2,9-4-1,-5-4 0,13-5 2,12 1-3,17-9 1,3-8 0,14-4 0,3-9 1,0 1-1,-4 0 1,-8 3 0,4 1 0,13-4 1,12-9-3,8-4-2,-12-4 4,-30-4-2,-32 0 1</inkml:trace>
    </iact:actionData>
  </iact:action>
  <iact:action type="add" startTime="347108">
    <iact:property name="dataType"/>
    <iact:actionData xml:id="d109">
      <inkml:trace xmlns:inkml="http://www.w3.org/2003/InkML" xml:id="stk66" contextRef="#ctx0" brushRef="#br0">19344 11245 0,'0'0'6,"0"0"3,0 0 1,50 16-1,12-3 0,29-1 0,8 0 1,-12-3-1,-25-1 1,-25 0-1,-16 1 0,-17-1 0</inkml:trace>
    </iact:actionData>
  </iact:action>
  <iact:action type="add" startTime="347311">
    <iact:property name="dataType"/>
    <iact:actionData xml:id="d110">
      <inkml:trace xmlns:inkml="http://www.w3.org/2003/InkML" xml:id="stk67" contextRef="#ctx0" brushRef="#br0">19104 12002 0,'0'0'6,"0"0"3,0 0 0,54 9 1,50-38-1,78-34 0</inkml:trace>
    </iact:actionData>
  </iact:action>
  <iact:action type="add" startTime="348527">
    <iact:property name="dataType"/>
    <iact:actionData xml:id="d111">
      <inkml:trace xmlns:inkml="http://www.w3.org/2003/InkML" xml:id="stk68" contextRef="#ctx0" brushRef="#br0">18678 13700 0,'0'0'6,"0"0"3,0 0 2,0 0-3,0 0 1,79-4 1,-5 0-1,21-5 0,17-3 1,-8 4 0,-5-1 1,-16 1-2,-13 4 1,-16 0-2,-9 4 3,-3 0-4,-1-4 4,0-5-3,1-7 1</inkml:trace>
    </iact:actionData>
  </iact:action>
  <iact:action type="add" startTime="348841">
    <iact:property name="dataType"/>
    <iact:actionData xml:id="d112">
      <inkml:trace xmlns:inkml="http://www.w3.org/2003/InkML" xml:id="stk69" contextRef="#ctx0" brushRef="#br0">19262 13240 0,'0'0'6,"0"0"4,0 0-1,0 0 0,0 0 1,-9 54-1,18 29 0,7 53 0,1 30 1,-13-17 0,-13-25 1,1-24-2,0-38 0,-4-33 1</inkml:trace>
    </iact:actionData>
  </iact:action>
  <iact:action type="add" startTime="349201">
    <iact:property name="dataType"/>
    <iact:actionData xml:id="d113">
      <inkml:trace xmlns:inkml="http://www.w3.org/2003/InkML" xml:id="stk70" contextRef="#ctx0" brushRef="#br0">19100 14300 0,'0'0'6,"0"0"4,-16 50-1,-1 16 0,-4 42 1,1 24-1,3 1 2,-4-13-1,1-21 0,3-24-1,9-17-1,4-17 2,8-8-1,17 4 0,28 1 0,30-1 3,12-8-4,8-17 0,13-12 1,4-12 0,24-17 1,-7-21-1,-34-20 1</inkml:trace>
    </iact:actionData>
  </iact:action>
  <iact:action type="add" startTime="349561">
    <iact:property name="dataType"/>
    <iact:actionData xml:id="d114">
      <inkml:trace xmlns:inkml="http://www.w3.org/2003/InkML" xml:id="stk71" contextRef="#ctx0" brushRef="#br0">19067 14010 0,'0'0'8,"0"0"0,0 0 1,0 0 1,91 21-1,-4-17 0,29 0 1,20 0-1,13-4 1,-12-4-2,-30 0 2,-32 0-1</inkml:trace>
    </iact:actionData>
  </iact:action>
  <iact:action type="add" startTime="349801">
    <iact:property name="dataType"/>
    <iact:actionData xml:id="d115">
      <inkml:trace xmlns:inkml="http://www.w3.org/2003/InkML" xml:id="stk72" contextRef="#ctx0" brushRef="#br0">19059 14462 0,'0'0'6,"0"0"4,0 0-1,74 4 1,38-4-1,53 0 0,30-13 2,8-3-1,-13-9 0,-25-12-1</inkml:trace>
    </iact:actionData>
  </iact:action>
  <iact:action type="add" startTime="351156">
    <iact:property name="dataType"/>
    <iact:actionData xml:id="d116">
      <inkml:trace xmlns:inkml="http://www.w3.org/2003/InkML" xml:id="stk73" contextRef="#ctx0" brushRef="#br0">21430 9079 0,'0'0'6,"0"0"3,0 0 0,0 0 1,0 0-1,0 0 1,0 0-1,0 0 0,0 0 0,0 0 0,0 0 1,57 29-1,-15-25 0,28 5 0,42 3 1,24-4-1,9-4 2,12-4-3,9 0 1,4 0 1,7-4-2,10-4 2,3-4-1,-8-5 1,-8 1-1,-38-1-1,-32 5 2,-9 7-1,4 1 1,9 4-2,-5-4 2,-12 0-1,-20 0 0,-18 0 0,-15 0 0,-1-1 1,4 1-1</inkml:trace>
    </iact:actionData>
  </iact:action>
  <iact:action type="add" startTime="351738">
    <iact:property name="dataType"/>
    <iact:actionData xml:id="d117">
      <inkml:trace xmlns:inkml="http://www.w3.org/2003/InkML" xml:id="stk74" contextRef="#ctx0" brushRef="#br0">21144 10350 0,'0'0'7,"0"0"2,0 0-1,79 0 2,20 0-1,46-4 0,29-8 2,16-1-2,0 1 0,-12-1 0,-4 1 0,4 4 0,29 4 1,16 4-1,17-9 0,33 1 1,4 0-1,-24-9 0,-26 1 1,-32 3-1,-38-3 0,-29 3 0,-37 5 0,-25 0 1</inkml:trace>
    </iact:actionData>
  </iact:action>
  <iact:action type="add" startTime="353636">
    <iact:property name="dataType"/>
    <iact:actionData xml:id="d118">
      <inkml:trace xmlns:inkml="http://www.w3.org/2003/InkML" xml:id="stk75" contextRef="#ctx0" brushRef="#br0">8178 4881 0,'0'0'6,"0"0"4,4-79-1,21-16 0,32-58 1,26-38 0,16 9-2,17 8 2,4 34-1,9 24 0,7 16 0,-3 34 1,-14 25-1,-15 32 0,-9 26 1,0 33-1,-4 49 0,-16 33 0,-34 18 1,-28 15-1,-34 9 0,-41 29 0,-62 12 1,-42-20-1,-20-34 0,-21-41 0,9-41 1,15-42-1,26-37 0,12-33 1,21-50-1,17-62 0,65-70 1,84-116-1,98-162 0</inkml:trace>
    </iact:actionData>
  </iact:action>
  <iact:action type="add" startTime="354642">
    <iact:property name="dataType"/>
    <iact:actionData xml:id="d119">
      <inkml:trace xmlns:inkml="http://www.w3.org/2003/InkML" xml:id="stk76" contextRef="#ctx0" brushRef="#br0">22141 9340 0,'0'0'8,"0"0"0,0 0 2,0 0-1,58 66 0,4 9 0,17 24 0,-1 13 2,1-13 0,-13-16-2,-12-21 1,-13-12-1,-3-4 0,-10-5 0,-7-8 2,-8-16-4,-9-13 3</inkml:trace>
    </iact:actionData>
  </iact:action>
  <iact:action type="add" startTime="354882">
    <iact:property name="dataType"/>
    <iact:actionData xml:id="d120">
      <inkml:trace xmlns:inkml="http://www.w3.org/2003/InkML" xml:id="stk77" contextRef="#ctx0" brushRef="#br0">22985 9183 0,'0'0'7,"0"0"3,-41 62-2,-30 54 2,-44 78-1,-26 42 2,17-29-3,16-37 1,30-50 0,20-41 1,20-34-1,18-28 0,7-21-1</inkml:trace>
    </iact:actionData>
  </iact:action>
  <iact:action type="add" startTime="355095">
    <iact:property name="dataType"/>
    <iact:actionData xml:id="d121">
      <inkml:trace xmlns:inkml="http://www.w3.org/2003/InkML" xml:id="stk78" contextRef="#ctx0" brushRef="#br0">21918 9613 0,'0'0'7,"0"0"1,0 0 2,0 0-1,0 0 1,87 62-1,20-37 0,42-4 0,21-9 2,12-7-3,-29-5 2,-12-5-1,-26-3 0,-11 0 0</inkml:trace>
    </iact:actionData>
  </iact:action>
  <iact:action type="add" startTime="358093">
    <iact:property name="dataType"/>
    <iact:actionData xml:id="d122">
      <inkml:trace xmlns:inkml="http://www.w3.org/2003/InkML" xml:id="stk79" contextRef="#ctx0" brushRef="#br0">8430 12984 0,'0'0'1,"0"0"1,0 0 17,0 0-18,0 0 6,0 0 3,0 0-1,0 0 0,0 0 1,0 0-1,0 0 0,0 0 0,0 0 0,0 0 1,0 0-1,0 0 0,0 0 1,0 0-1,50 16 0,-5 5 0,9 4 1,8-5-1,17-3 0,3-9 1,26-4 0,16 5 1,-4-5 0,-8 0-4,-5-8 3,17 0-1,13-1 0,4 5 0,-17 5 0,-17 3 0,-16-4 1,-8 0 1,-4-4-4</inkml:trace>
    </iact:actionData>
  </iact:action>
  <iact:action type="add" startTime="368790">
    <iact:property name="dataType"/>
    <iact:actionData xml:id="d123">
      <inkml:trace xmlns:inkml="http://www.w3.org/2003/InkML" xml:id="stk80" contextRef="#ctx0" brushRef="#br0">17838 13108 0,'0'0'1,"4"-50"2,9-24 6,8-34 1,3-20-1,5-9 2,4-8-3,9 0 1,-1 8 1,-4 17-1,1 13 0,-1-1 1,8-4-1,1 1 0,-1 15 0,-3 13 0,-1 9 1,5 8-1,7 4 0,9 4 1,5 12-1,7 5 0,5 3 1,-1 1-1,-3 0 0,-9 8 0,-4 4 0,-4 9 1,8-1-1,5 5 1,11 3-2,5 1 2,0 4-1,0 4 0,-4 4 1,-5 4-1,5 1 0,-4 3 0,-13 5 1,-8-1-1,-9 1 0,1 3 0,-4 5 1,3 12-1,5 17 0,0 17 1,0 7-1,-5 1 0,-7-9 0,-5 9 0,-4 20 1,-4 21-1,-8 21 0,-1-4 0,-3 0 2,-1 3-2,1 5 0,-5-4 1,-7-13-1,7 9-1,-12 8 3,0 4-2,-8 4 0,-5-12 1,1-5-1,-1 9 0,1 13 0,0 11 0,-9-3 1,4 0-1,1-5 0,3-12 0,9-29 0,-8-29 2,4-20-2,-1-17-1,1-9 1,0-3 1,-5-1-1,1 0 0,0 1 0,-1-5 1,1-8 0,-1 0-2,5-8 2,0-1-2,-5 1 2,-7 4-1,-13 12 2,-21 13 0,-21 8-2,-20 0 2,0-4-1,0-13-6,0-8 5,-5-4 1,1-4-1,-13 0 0,9-9 0,4-7 0,-9-5 1,-12 0-1,-8-4 2,0 0-3,8-4 1,24-4 0,1-5 1,21-3-1,8-5 0,3-8 0,-7-17 0,-17-28 1,-12-26-1,-4-16 0,-1-16 1,21-9 0,17-24-1,12-30-1,25-16 3,13-4-2,8-13 2,12 0-2,8 17-2,9 8 1,16-8 1,17 0 1,29-33 0,41-38 0,33-8-3</inkml:trace>
    </iact:actionData>
  </iact:action>
  <iact:action type="add" startTime="371161">
    <iact:property name="dataType"/>
    <iact:actionData xml:id="d124">
      <inkml:trace xmlns:inkml="http://www.w3.org/2003/InkML" xml:id="stk81" contextRef="#ctx0" brushRef="#br0">21343 10586 0,'0'0'7,"0"0"2,0 0 0,0 0 0,45 21 1,1-21-1,41 0 0,41-4 0,37-4 2,13-13-2,41-16 0,1-9 0,-5-4 1,4 1-1,-16 3 0,-25 17 0,-21 4 1,-20 13-2,-13-1 2</inkml:trace>
    </iact:actionData>
  </iact:action>
  <iact:action type="add" startTime="372700">
    <iact:property name="dataType"/>
    <iact:actionData xml:id="d125">
      <inkml:trace xmlns:inkml="http://www.w3.org/2003/InkML" xml:id="stk82" contextRef="#ctx0" brushRef="#br0">23324 8972 0,'0'0'8,"0"0"0,0 0 2,0 0-1,-58-13 0,30 5 0,-14-5 1,-7 1-1,-1 0 0,4-1 1,1 1-1,8-1 0,3 5 1,10 0-2,3 4 3,0 0-2,1-1 0,3 1 0,1 0 1,3 0-2,1 0 2,3 0-1,1 4 0,4 0 1,0 0-1</inkml:trace>
    </iact:actionData>
  </iact:action>
  <iact:action type="add" startTime="373219">
    <iact:property name="dataType"/>
    <iact:actionData xml:id="d126">
      <inkml:trace xmlns:inkml="http://www.w3.org/2003/InkML" xml:id="stk83" contextRef="#ctx0" brushRef="#br0">22584 9108 0,'0'0'6,"0"0"3,0 0 0,0 0 0,-25 79 1,42 29-1,28 49 0,17 13 2,8-21 0,-16-38-2,-8-32 0,-13-25 0,-8-21 1,-9-8-1,-8-9 2,-8-7-4,-4-9 3,4 0-4,-82-42 3,-26-20 1,-20 0-1,0 17 0,37 11 1,24 14-1,26 3 0,16 9 0,13 0 0,12 4 0,4 4 1,4 0-1,-8 0 0,66 49 1,21 46-1,41 63 0,13 16 1,0-25-1,-25-46 0,-13-57 0,-16-46 0</inkml:trace>
    </iact:actionData>
  </iact:action>
  <iact:action type="add" startTime="373911">
    <iact:property name="dataType"/>
    <iact:actionData xml:id="d127">
      <inkml:trace xmlns:inkml="http://www.w3.org/2003/InkML" xml:id="stk84" contextRef="#ctx0" brushRef="#br0">19903 9779 0,'0'0'19,"0"0"-16,0 0 0,0 0 5,0 0 2,-4 41-1,-13-16 1,-24 29-1,-30 41 0,-32 38 0,-21 16 2,8-4-3,13-9 2,7-16-1,30-20 0,21-17 0,16-17 0,12-21 1,13-16-1,4-20 0,0-9 0,0 0 0,29-120 1,4-46 0,13-41-2,3 12 2,1 38-1,0 49 0,-26 46 1,-3 25-1,-4 16 0,-5 9 0,-4 8 0,-4 4 1,1 4-1,3 12 0,4 22 1,17 28-1,0 25 1,13 13-2,3 3 2,-4 1-1,1-13 1,-9-12-1,-8-21-1,-9-17 2,-3-11-1,-5-10 1,-4-11-1,-4-13 0,0 0 0,0 0 0,-103-149 1,-5 45-1,-12 17 0,17 25 1,16 21-1,17 16 0,12 8 0,12 9 1,17 4-1,13 0 0,11 0 0,14 0 0,20-5 0,49-3 1,63-9-1,33 1 0,16-1 1,-16 4-1</inkml:trace>
    </iact:actionData>
  </iact:action>
  <iact:action type="add" startTime="376962">
    <iact:property name="dataType"/>
    <iact:actionData xml:id="d128">
      <inkml:trace xmlns:inkml="http://www.w3.org/2003/InkML" xml:id="stk85" contextRef="#ctx0" brushRef="#br0">18753 9282 0,'0'0'6,"0"0"4,0 0-1,-17 50 1,5 33-1,-9 53 0,-4 42 2,-8 25-3,4-4 1,0-5 1,-4 13-1,0 0 0,8 1 0,13 23 1,-1 5-1,9-20 0,4-22 1,4-12-1,9-16 0,-13-17 1,4-12-1,-4-21 0,-4-25 0,4-21 0,0-16 1,0-13-1,0-8 0,0-8 0,4-4 1,0-4-2,0-1 2,0-3 0,0-1-1,1-4 0,3 1 1,0-1-1,9 4-1,3 1 2,13 3-1,13 5 1,8 4-1,16 0 0,21-5 0,21-3 1,16-5-1,9-3 1,-5-5-1,-16-8 1,-4-5-2,-5 1 2,-16 0-1,-12 4 0,-13-1 1,-12 5-1,-13 0 0,-4 0 1,-8 0-1,-4 0 1,-8 0-2,-5 0 2,0 0-1,-3 0 0,-1 0 1,-4 0-2,0-4 3,0 0-3,5-12 1,7-22 1,13-40-1,17-55 1,12-41-2,20-49 4,5-22-2,4 1-1,-4-13 0,-30 34 1,-15 24-1,-18 21 0,-11 25 0,-9 0-1,-9 8 0,-11 0 2,-13 17-2,-1 20 3,-3 4 0,0-3-4,0-5 2,0 8 0,3 13 0,5 13 0,5 3 0,-1-3 1,0-1-1,0 0 0,-4 1 1,0 3-1,-4 5 0,-4 3 3,-4 5-6,3 8 4,1 9-1,4 3 0,8 14 0,-4 3 1,8 4-1,1 4 1,3 5-1,1 0-1,-1 3 1,-4 1 0,1-4 2,-5-1-2,-4 1-1,0-1 2,-8-3-1,-5-1 1,1 5-1,0-1 1,3 1-2,1 4 2,4-1-1,4 5 0,0 0 0,0 4 2,0 0-3,0 0 1,0 0 0,-4 0 1,-4 0-1,4-4 0,0 0 0,4 0 0,4 0 1,4-1-1,1 5 1,3-4-1,5 4 0,-1 0 0,1 0 1,4 0-2,-1 0 3,1 0-3,-4 0 1,3 0 2,1 0-2,-4 0-1,-1 4 3,-3 9-3,-9 16 1,-16 49 0,-13 84 1,-25 124-1,0 74 0,9-8 1,-8-42-1</inkml:trace>
    </iact:actionData>
  </iact:action>
  <iact:action type="add" startTime="403754">
    <iact:property name="dataType"/>
    <iact:actionData xml:id="d129">
      <inkml:trace xmlns:inkml="http://www.w3.org/2003/InkML" xml:id="stk86" contextRef="#ctx0" brushRef="#br0">9332 12300 0,'0'0'2,"0"0"0,0 0 7,0 0 0,0 0 1,0 0-1,0 0 0,0 0 0,0 0 1,0 0-1,0 0 0,0 0 0,41 0 1,-32 0-1,-1 0 0,4 5 1,5-1-1,3 4 1,5 0-1,0 5 0,4-1 0,4 5 1,4-1-1,5 9 0,3 8 0,5 4 0,0 13 3,-1 4-4,-7-4 1,-5-5 0,-8-3 1,0-5-1,-4-4 1,4 0-2,-9-4 2,1-4 0,-5-4-2,1-5 2,-5-3-2,-3-5 2,-1 0 1,-4-4-4,0 0 3</inkml:trace>
    </iact:actionData>
  </iact:action>
  <iact:action type="add" startTime="404315">
    <iact:property name="dataType"/>
    <iact:actionData xml:id="d130">
      <inkml:trace xmlns:inkml="http://www.w3.org/2003/InkML" xml:id="stk87" contextRef="#ctx0" brushRef="#br0">10499 11866 0,'0'0'7,"0"0"1,0 0 2,0 0-1,0 0 0,0 0 1,0 0-1,0 0 0,0 0 1,0 0-1,0 0 0,0 0 0,0 0 1,-42 33-1,38-29 0,0 0 0,-4 4 1,-17 21-1,-37 50 0,-54 70 0,-37 46 2,0-1-2,12-20-1,17-29 2,16-25-1,38-33 1,8-25-1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2:27:00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08">
    <iact:property name="dataType"/>
    <iact:actionData xml:id="d0">
      <inkml:trace xmlns:inkml="http://www.w3.org/2003/InkML" xml:id="stk0" contextRef="#ctx0" brushRef="#br0">3411 11820 0,'0'0'34,"0"0"-34,0 0 4,0 0-3,0 0-1,0 0 13,0 0-10,0 0 8,0 0-1,0 0 2,58 33-6,-8-20 5,24-1 2,17 0-9,17-3 12,0-5-7,-1-4 5,1-4-9,-17-5 3,-9 5-1,-24 0 3,-8 0-1,-9 0 10</inkml:trace>
    </iact:actionData>
  </iact:action>
  <iact:action type="add" startTime="14535">
    <iact:property name="dataType"/>
    <iact:actionData xml:id="d1">
      <inkml:trace xmlns:inkml="http://www.w3.org/2003/InkML" xml:id="stk1" contextRef="#ctx0" brushRef="#br0">5244 11787 0,'0'0'8,"0"0"-8,0 0 0,0 0 10,0 0 2,0 0-4,0 0-1,0 0 6,0 0-7,0 0 4,-25-41 12,25 41-22,5-5 8,-1 1-1,4 0 6,8 0-6,5 0 2,8-4 0,0-1 0,4 1 2,-4 0-2,0-1 0,0 5 1,0 0 2,-4 0-6,-4 0 4,-1 0 0,-3 4-1,-1 0 3,-3 0-6,-1 0 5,1 0-3,3 4 2,1 0 0</inkml:trace>
    </iact:actionData>
  </iact:action>
  <iact:action type="add" startTime="16822">
    <iact:property name="dataType"/>
    <iact:actionData xml:id="d2">
      <inkml:trace xmlns:inkml="http://www.w3.org/2003/InkML" xml:id="stk2" contextRef="#ctx0" brushRef="#br0">6490 11833 0,'0'0'7,"0"0"1,0 0 2,0 0-2,0 0 3,0 0 3,0 0-8,0 0 2,0 0 3,0 0-4,0 0 2,0 0 1,0 0 9,49 0-19,-28 0 10,4 0-1,4 0 4,0 0-8,4 0 5,4 0-1,0 0 1,5 0 0,-5 0 1,-4 0 0,4 0-5,-12 0 4,0 0 4,-5 0-8,-11 0 3</inkml:trace>
    </iact:actionData>
  </iact:action>
  <iact:action type="add" startTime="19060">
    <iact:property name="dataType"/>
    <iact:actionData xml:id="d3">
      <inkml:trace xmlns:inkml="http://www.w3.org/2003/InkML" xml:id="stk3" contextRef="#ctx0" brushRef="#br0">9650 11833 0,'0'0'19,"0"0"-14,0 0-5,0 0 12,0 0 1,0 0 0,0 0-9,0 0 0,0 0 7,50 0-2,8 0 3,17 0-6,-1 0 4,-8 0-2,-8 0 2,-4-5 1,-9 1 1,17 0-5,9 0 2,7-4 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2:27:00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78">
    <iact:property name="dataType"/>
    <iact:actionData xml:id="d0">
      <inkml:trace xmlns:inkml="http://www.w3.org/2003/InkML" xml:id="stk0" contextRef="#ctx0" brushRef="#br0">23312 11158 0,'0'0'32,"0"0"-32,0 0 0,0 0 5,0 0-4,0 0-1,0 0 16,0 0-15,0 0 9,0 0 4,0 0-11,0 0 8,0 0 2,0 0-2,54 25-4,-25-21-2,8-4 5,4 0 0,9 0 0,-9 0 2,1 0-6,-9 0 4,0 0-2,-4 0 3,0 0 3,0 4 1,0 0-15,0 0 12,0 4-5,0 1 3,4-1 10,4 0-15,0 0-2,5 1 7,-1-5 2,0 0-6,1 0 4,-1-4 3,-4 0-8,1 0 6,-1 0 6,0 0-14,0 0 8,-4 0-5,0 0 4,1 0 7,-5 4-14,4 0 9,0 1-7,0 3 7,4 0-6,0 0 5,5 5 7,-5-5-15,-4 0 14,-4-3-13,-8-5 8,4-5-9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2:27:00.9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327">
    <iact:property name="dataType"/>
    <iact:actionData xml:id="d0">
      <inkml:trace xmlns:inkml="http://www.w3.org/2003/InkML" xml:id="stk0" contextRef="#ctx0" brushRef="#br0">3403 9998 0,'0'0'6,"0"0"-5,0 0 0,0 0-1,0 0 0,0 0 0,0 0 9,0 0 0,0 0 3,0 0 0,0-41-6,8 41 3,-8 0-1,9 0 4,-9 0-5,8 0 3,0 0 5,0 0-9,1 0 2,7 0 1,17-4 0,5 0 1,7-5-1,13-3 3,-8 0-2,8-1-2,-17 1 0,0 3 4,-16 1 0,0 4-4,0 0 6,-9 0-11,1 4 10,-1 0-8,1 0 6,4 0 5,-17 0-13,12 0 7,-7 0 2,-1 0-4,0 0-1,9-4 2</inkml:trace>
    </iact:actionData>
  </iact:action>
  <iact:action type="add" startTime="6553">
    <iact:property name="dataType"/>
    <iact:actionData xml:id="d1">
      <inkml:trace xmlns:inkml="http://www.w3.org/2003/InkML" xml:id="stk1" contextRef="#ctx0" brushRef="#br0">6117 9841 0,'0'0'7,"0"0"-7,0 0 0,0 0 0,0 0 1,0 0-1,0 0 7,0 0 4,0 0-3,0 0 1,0 0 3,0 0-3,0 0-2,0 0 3,0 0-1,17 41 6,12-28-10,16-1 7,17 1-6,4-5 4,13-4 1,0-4-2,-1 4 4,5 0-6,-9 5 6,-3-1-7,-1 0 4,-4 1 7,-4-5-14,0-4 6,5-4 7,7-5-13,9 1 7,0-4-1,4-5-1</inkml:trace>
    </iact:actionData>
  </iact:action>
  <iact:action type="add" startTime="41413">
    <iact:property name="dataType"/>
    <iact:actionData xml:id="d2">
      <inkml:trace xmlns:inkml="http://www.w3.org/2003/InkML" xml:id="stk2" contextRef="#ctx0" brushRef="#br0">16601 5593 0,'0'0'8,"0"0"-7,0 0-1,0 0 0,0 42 0,4 20 0,9 58 0,7 49 9,5 43 8,-8 24-16,-1 12 9,9 17 4,-8 21-8,8 3 1,4 10 2,-5-10 5,1-24-6,-4-20-2,-9-22 6,1-12 5,-5-16-17,-4-13 13,0-16-7,0-17 5,1-29 7,-1-25-15,0-20 8,0-17-6,4-13 8,0-8-8,1-3 6,3-5 8,9-5-16,8 1 10,8 0-9,13-4 10,8-1-10,8-3 9,0-9-7,0-4 11,17-4-13,20-4 6,17-4-1,21-4 0,16-9 0,5 0-1,-1 0 5,-16 5-6,-29 8 5,-34-1-5,-28 1 20,-21-4-22</inkml:trace>
    </iact:actionData>
  </iact:action>
  <iact:action type="add" startTime="42111">
    <iact:property name="dataType"/>
    <iact:actionData xml:id="d3">
      <inkml:trace xmlns:inkml="http://www.w3.org/2003/InkML" xml:id="stk3" contextRef="#ctx0" brushRef="#br0">18492 4744 0,'0'0'2,"0"0"6,0 0 4,0 0-6,-21 58 5,9 42-1,-1 69 0,1 55 1,8 33-3,0-1 1,4 14 1,0 19-2,-4 22 14,4 16-22,0 0 10,4 21-5,8 12 6,1-4 5,7 25-13,1-13 15,4-16-15,4-8 14,-9-42-14,5-45 12,0-29-12,-8-46 14,-5-25-14</inkml:trace>
    </iact:actionData>
  </iact:action>
  <iact:action type="add" startTime="42863">
    <iact:property name="dataType"/>
    <iact:actionData xml:id="d4">
      <inkml:trace xmlns:inkml="http://www.w3.org/2003/InkML" xml:id="stk4" contextRef="#ctx0" brushRef="#br0">19849 3105 0,'0'0'5,"0"0"4,75 16 4,49 9-7,82 17 4,72-1 14,53-16-24,33-25 8,21-25 3,3-25-4,-11 9 1,-58 0 2,-30 7-2,-28 10 13,-34-1-18,-12 16 8,-8 1-7,-8 0 9,-13 8-7,-25 0 11,-32 8-13,-38 9 5,-29-1 2</inkml:trace>
    </iact:actionData>
  </iact:action>
  <iact:action type="add" startTime="43317">
    <iact:property name="dataType"/>
    <iact:actionData xml:id="d5">
      <inkml:trace xmlns:inkml="http://www.w3.org/2003/InkML" xml:id="stk5" contextRef="#ctx0" brushRef="#br0">20081 4434 0,'0'0'6,"0"0"7,87 0-8,57-8 6,92-5 0,70 5 7,13-9-17,-29 1 7,-30 7 0,-36 1 2,-13 8 1,0 0-3,0 0 12,25 0-20,20 0 11,25-8 4,17 0-11</inkml:trace>
    </iact:actionData>
  </iact:action>
  <iact:action type="add" startTime="44809">
    <iact:property name="dataType"/>
    <iact:actionData xml:id="d6">
      <inkml:trace xmlns:inkml="http://www.w3.org/2003/InkML" xml:id="stk6" contextRef="#ctx0" brushRef="#br0">23477 4272 0,'0'0'6,"0"0"4,0 0-3,0 0 4,0 0-2,0 0-1,54 25 2,-4-8 4,12-1-10,8-7 8,9-9-5,0 8 4,16-8 11,21-8-22,24-1 8,17-7 4,13-9-6,-9 8 3,1-7 5,-17-10-1,-21 18-10,-21-1 14,-20 1-14,-21-9 15</inkml:trace>
    </iact:actionData>
  </iact:action>
  <iact:action type="add" startTime="83673">
    <iact:property name="dataType"/>
    <iact:actionData xml:id="d7">
      <inkml:trace xmlns:inkml="http://www.w3.org/2003/InkML" xml:id="stk7" contextRef="#ctx0" brushRef="#br0">17214 7899 0,'0'0'6,"0"0"-6,0 0 0,0 0 10,0 0-4,70-45 5,-33 7-3,0-3 2,-4 0-1,-4-1 1,-8 5-1,0 0 0,-5 8 1,-3 0-1,-1 8 14,-4 4-22,1 5 5,-5 0 10,0 3-13,0 1 14,0 4-13,0 0 7,-4 4-6,0 4 13,0 0-9,0 9-8,0 11 16,5 9-14,-5 5 8,0 3-3,0 5 1,4 3 1,0-3 3,4-5-7,4-8 3,1-4 4,3-4-8,5-4 14,0-4-16,0-1 13,-5-4-13,1 1 14,-1-9-14</inkml:trace>
    </iact:actionData>
  </iact:action>
  <iact:action type="add" startTime="84220">
    <iact:property name="dataType"/>
    <iact:actionData xml:id="d8">
      <inkml:trace xmlns:inkml="http://www.w3.org/2003/InkML" xml:id="stk8" contextRef="#ctx0" brushRef="#br0">17565 6765 0,'0'0'8,"0"0"-3,0 0 5,0 0 2,0 0-6,0 0 4,0 0 1,0 45 2,25-12-9,4 5 7,-4-13 1,-17-13-7,0-8 5</inkml:trace>
    </iact:actionData>
  </iact:action>
  <iact:action type="add" startTime="85654">
    <iact:property name="dataType"/>
    <iact:actionData xml:id="d9">
      <inkml:trace xmlns:inkml="http://www.w3.org/2003/InkML" xml:id="stk9" contextRef="#ctx0" brushRef="#br0">17987 5208 0,'0'0'7,"0"0"2,0 0-1,0 0 22,0 0-27,-45-29 12,20 21-11,-16 4-4,-22 8 7,-32 12 19,-37 26 10,-9 16-30,25 4-6,17-4 0,33-13 0,20-7 1,17-9 87,9-5-87,7 1 0,9-4 1,4 0-1,8-1 7,9 1-7,12 4 22,16 4-18,22-4-4,7-5 15,-4-3-9,-7-5-5,-6-3-1,-3-1-1,0 4 0,0 5 0,4 8 7,4 4 13,-4 4-18,-9 4 14,-7-4-10,-13-4 16,-4-4-21,-9-4 3,-3-5 5,-5 1-2,-8 0 1,-13 3 3,-20 9-2,-33 8 2,-37 5-4,-21 3 3,-5-3 17,13-9-22,25-12-5,25-13 15,25-8-12,8-13 13,4-24-13</inkml:trace>
    </iact:actionData>
  </iact:action>
  <iact:action type="add" startTime="89549">
    <iact:property name="dataType"/>
    <iact:actionData xml:id="d10">
      <inkml:trace xmlns:inkml="http://www.w3.org/2003/InkML" xml:id="stk10" contextRef="#ctx0" brushRef="#br0">21347 3875 0,'0'0'7,"0"0"-7,0 0 1,0 0-1,0 0 1,0 0 7,74 0 5,-24 0-7,16-8 4,4-9 3,-3 0-6,-1 1 2,-4-1 4,-8 1-1,-9-1-7,-8 1 4,-8-1 4,-8 1 4,-4-1-13,-9-8-1,-8 9 8,0 16-3,-29-67 2,-8 18 3,-13 7-7,-4 9 2,-4 17 11,5 16-15,-14 16 12,-7 9-13,-1 16 6,9 9-3,12 8 8,17 8-9,16 9 13,17-1-14,13-7 8,7-1 4,13 0 3,0-16-18,12-1 20,13-7-15,12-9-5,21-8 17,21-9-18,16-16 1,25-24 76,37-34-71,21-25-6</inkml:trace>
    </iact:actionData>
  </iact:action>
  <iact:action type="add" startTime="96547">
    <iact:property name="dataType"/>
    <iact:actionData xml:id="d11">
      <inkml:trace xmlns:inkml="http://www.w3.org/2003/InkML" xml:id="stk11" contextRef="#ctx0" brushRef="#br0">16159 5047 0,'0'0'9,"0"0"-9,0 0 0,0 0 11,0 0-5,0 0 4,0 0-1,0 0 12,-13 58-20,5-21 5,-5 17 5,5 12-3,-4 17 3,-1 20-3,1 21 13,-1 21-20,9 9 7,4-1 11,4 8-16,-4 5 7,0-5-4,0 5 5,0 8 4,0 4-12,5-4 10,7-21-8,9-16 6,8-26 1,0-20-7,0-12 14,0-9-16,-5-7 13,-3-10-13,-4-7 15,-9-17-15,-4-21 3</inkml:trace>
    </iact:actionData>
  </iact:action>
  <iact:action type="add" startTime="97144">
    <iact:property name="dataType"/>
    <iact:actionData xml:id="d12">
      <inkml:trace xmlns:inkml="http://www.w3.org/2003/InkML" xml:id="stk12" contextRef="#ctx0" brushRef="#br0">15757 4984 0,'0'0'4,"0"0"6,0 0 0,0 0 0,58-8 2,-17 0-5,13 4 5,0 4-5,-4 4 7,12 4-4,12 0-3,13 1 4,12-9-5,9 0 25,8 4-21,4 0-10,-4 0 0,0-8 56,-1-4-49,-11-5-7,-13-3 0,-8 3 0,-5 5 0,5 4 0,12-4 15,13-5 50,-9-3-53,-8-1-5,-21 5-6,-16 8 13,-8 4-8,-5 0 5,4 8-9,9 0 7,-4 5-9,4-1 1,-1 0-1,-7-3 0,-5-1 0,-20 0 16,0 1-12,-5-1 11,1 0-12,-1 0 14,1 1-14,-1 3 15,1 0-12,4 5-6,-1 8 17,9 4-13,-8 12 12,8 13-13,0 8 15,-4 9-15,-5 7 13,1 9-13,-4 0 13,-1 0-12,-3-4 1,-5 0 7,0-1-6,1 1 9,3 0-10,4 4 11,-7-4-13,-1-4 29,-4-1-27,-4 1-5,4 4 0,0 8 17,5 0-14,3-4 15,1-9-16,-5-11 7,-4-9 11,0-5-14,-4-3-6,0-4 19,-4-1-13,0 1 0,4-1 1,-8-3 4,3-1-2,1-8 6,0-4-11,0-4 6,0-4 5,0-5-11,0 1 7,-1-5-5,1 1 28,0 3-30,-4 1-4,-5 4 0,-15 8 10,-14 8 11,-12 8-13,-12 1-8,-4-5 9,-5-3 11,-3-1-18,-5-4 17,0-4-14,-4-8-5,0-5 15,1-3-11,-14-5 11,5 4-11,-4 1 14,0-1-15,-5-4 14,-16-3-14,-8-1 14,-13 4-14,5 0 12,7-8-12,5-4 14,0-4-13,-4 4 1</inkml:trace>
    </iact:actionData>
  </iact:action>
  <iact:action type="remove" startTime="109684">
    <iact:property name="style" value="instant"/>
    <iact:actionData xml:id="d13" ref="#d11"/>
  </iact:action>
  <iact:action type="remove" startTime="110088">
    <iact:property name="style" value="instant"/>
    <iact:actionData xml:id="d14" ref="#d12"/>
  </iact:action>
  <iact:action type="remove" startTime="110513">
    <iact:property name="style" value="instant"/>
    <iact:actionData xml:id="d15" ref="#d3"/>
  </iact:action>
  <iact:action type="add" startTime="109765">
    <iact:property name="dataType" value="strokeEraser"/>
    <iact:actionData xml:id="d16">
      <inkml:trace xmlns:inkml="http://www.w3.org/2003/InkML" xml:id="stk13" contextRef="#ctx0" brushRef="#br1">27675 12235 0,'0'0'91,"0"0"-90,0 0 7,0 0-7,0 0-1,0 0 2,0 0 4,0 0-6,0 0 1,0 0-1,0 0 1,4 53-1,0-32 12,0-4-8,0-5 8,0-4-6,-4-8 5,0 0-3,0 0 2,-8-124 1,-13-50-1,-3-58-2,-9 1 5,-1 32 4,5 25-16,-8 25 8,0 33 1,0 21-1,8 8-1,12 0 2,9-8-1,8-13 0,0-4 1,-4 13-1,-4 16 1,-1 17-1,1 12 4,0 13-7,4 3 4,-1 5 1,5 0-3,9-8 2,7-9 2,5-4 56,4-4-63,-5 13-5,1 7 0,-4 9 4,-5 9 3,5-1-6,3 0-1,5 1 1,4-5 32,8 4-30,5 0-2,-1 5-1,9 3 9,12 5-2,16 4 2,5 0 1,8 0 1,4-1-3,-8 1 1,-4 4 0,4 4 1,-4 1-1,12-1 0,0 0 2,-4-4-1,0-4 0,-17 0-2,-3-5 1,-9 5 1,0 4 0,4 4-2,0 5 2,9-1-1,3 4 1,1 1 0,-4-5-2,-9 0 2,-13 5-1,-3-1 1,-4 1-1,-5 3 2,0 5-3,1 0 3,-1 3-3,5 1 55,-5 0-59,0 0-3,5 0 0,-9-5 11,0-3-12,1 0 3,-9-5-3,0 0 1,-5 1 21,-3-5-16,0 0-5,-1 1 9,1-1 1,-8-4-3,3 0 2,-4 0 0,1-4-2,3 0 0,-7 0 3</inkml:trace>
    </iact:actionData>
  </iact:action>
  <iact:action type="add" startTime="112700">
    <iact:property name="dataType"/>
    <iact:actionData xml:id="d17">
      <inkml:trace xmlns:inkml="http://www.w3.org/2003/InkML" xml:id="stk14" contextRef="#ctx0" brushRef="#br0">18885 5105 0,'0'0'6,"0"0"-1,0 0 5,0 0 2,0 0-6,0 0 4,0 0-1,0 0 1,0 45 0,0-8-1,0 38 2,-4 33-4,4 32 8,4 9-6,4 0-3,5-4 6,-1-4 5,-4-13-13,5-7 5,-9-6-4,4 1 9,1 0-8,-1 4 9,0 0-11,-4 0 9,0 1-8,-4-10 5,4-3 3,-4 0-8,0-5 5,-4-3 7,0-5-14,0-8 9,4-5-7,0-3 6,4 0 6,0 4-7,-4-5-7,0 1 7,0 0-4,-4-1 4,4 1 8,0 8-14,0 4 12,0 8-13,-4 5 7,-4 8-4,0 8 3,-1 0 9,5-4-14,-4 0 11,0-5-12,-5-11 14,1-9-13,3-17 5,1-7-2,4-14 11,0-7-15,0 0 14,4-1-14,4-3 9,0-9-9</inkml:trace>
    </iact:actionData>
  </iact:action>
  <iact:action type="add" startTime="114330">
    <iact:property name="dataType"/>
    <iact:actionData xml:id="d18">
      <inkml:trace xmlns:inkml="http://www.w3.org/2003/InkML" xml:id="stk15" contextRef="#ctx0" brushRef="#br0">21425 3875 0,'0'0'7,"0"0"3,0 0-4,0 0 5,0 0-3,0 0 1,0 0 6,0 0-10,0 0 5,0 0 0,0 0-2,0 0 5,0 0-5,0 0 0,0 0 4,0 0-6,-29-42 5,9 26-3,-13 8 2,-13-1 0,-16 1-1,-25 0 1,-20 0 1,-1-1 0,13 1-2,25 8-1,16 0 1,12 0 3,13 0-6,5 0 4,7 0 5,0 0-11,5 0 7,4 0-2,0 8-1,3-8 0</inkml:trace>
    </iact:actionData>
  </iact:action>
  <iact:action type="add" startTime="115255">
    <iact:property name="dataType"/>
    <iact:actionData xml:id="d19">
      <inkml:trace xmlns:inkml="http://www.w3.org/2003/InkML" xml:id="stk16" contextRef="#ctx0" brushRef="#br0">16891 4405 0,'0'0'6,"0"0"1,0 0 4,62 8 1,25-4-6,45-12 3,25-13 4,-12-4-1,-33 1-7,-33-1 7,-22 8-1,-15 1-4,-17-1 1,-13 1 4,-12-1-4,-4 0 3,-17-7-4,-16 7 3,-21 9 6,-37 33-13,-37 24 13,-5 34-13,34 8 7,45-4 8,37-8-14,33-9 12,30-4-13,28-12 6,38-12-3,28-30 8,30-29-10,53-36 6</inkml:trace>
    </iact:actionData>
  </iact:action>
  <iact:action type="add" startTime="119356">
    <iact:property name="dataType"/>
    <iact:actionData xml:id="d20">
      <inkml:trace xmlns:inkml="http://www.w3.org/2003/InkML" xml:id="stk17" contextRef="#ctx0" brushRef="#br0">17809 2533 0,'0'0'7,"0"0"-7,0 0 0,0 0 11,0 0-3,0 0 1,0 0 0,0 0 4,0 0-6,-62-16 3,8 16 2,-24 0-7,-30 8 6,-3 9-1,7-1 9,26 1-19,24-1 10,21 1 8,16 0-14,13-1 11,4-16-11,0 0 1,58 75 7,4-51-4,21 10 6,8 7-10,12 0 10,9 9-9,0 0 12,-13-1-13,-16-7 11,-21-9-10,-17 0 11,-12-16-13,-8 7 14,-8-7-14,-9 0 14,-8-1-10,-21 1-6,-28 16 9,-55 0 5,-32 8-11,-9 1 13,-4-1-14,25-16 15,29-8-15,28-17 14,22-9-15,12 1 4,8-17 5</inkml:trace>
    </iact:actionData>
  </iact:action>
  <iact:action type="add" startTime="121654">
    <iact:property name="dataType"/>
    <iact:actionData xml:id="d21">
      <inkml:trace xmlns:inkml="http://www.w3.org/2003/InkML" xml:id="stk18" contextRef="#ctx0" brushRef="#br0">16324 2360 0,'0'0'6,"0"0"3,0 0 1,0 0-4,0 0 5,0 0-3,0 0 3,33 58 1,-12 8-6,-5 8 4,-3 9 0,-1-8-1,-4 7 13,5 34-21,-9 9 8,-4 24 8,-4-17-14,8 9 6,0-9-2,4 9 2,-3 0 8,-5-17-12,4-16 1,0-1 4,0 18-1,-4 7 4,-8 5-8,-5-5 5,9 1 7,0 3-13,4 5 12,-4 0-13,0-17 8,0-8-2,4 0-3,0 12 10,-5 13-13,-3-8 8,0-22 1,0-3-6,3 4 13,1 12-16,-4 13 14,0-13-14,0-21 12,-1-12-12,5 0 14,8 17-13,0 20 11,5-3-12,-5-22 6,0-24-3,4-13 11,0-16-14,1-9 15,3-4-15,-8 1 12,9 3-12,-1 5 14,5-1-14,-1-3 14,1-5-14,-5-8 3,-4-4 5,1-5 10,-1-3-17,0-5-4,-4 1 18,1-5-15,3 0 8,0 1-5,0-1 4,1 0 5,3 0-11,5 1 15,3-1-16,9 0 7,21 5-4,29-1 13,28-4-15,9-3 11,-4-10-12,-5-3 7,9-4-4,16-5 4,5 1 3,-9-1-7,-16 5 12,-9-5-15,1-4 15,8-3-16,3-1 17,-11 8-13,-17 5-6,-25 8 16,-4-1-12,-9 1 12,-3-4-12,-9 0 6,0-1-4,-4 1 13,-8 0-16,-4 4 16,-5 0-12,-3-1-7,-5 1 18,0 0-15,1 0 8,-5 4-6,0 0 9,0 0-8,0 0 3,0-4-1,1 0 3,3 0-1,-8-1-1,4 1 2,0 0-3,-4-4 1,0-4 1,0-5 1,0-12-3,0-12 2,-4-26 4,4-15-10,0-10 8,0-11 9,0-13-21,-4-12 13,4-13-8,0 0 2,0 0 3,0-8 4,-8-4-10,3 0 7,1-9 7,0 1-15,-4-5 9,0 9-8,-5 8 7,5 16 12,0 13-19,3 9-4,-3-1 11,4-4 12,0-4-19,-4-4-3,-1 4 8,1 4 9,4 4-13,0 4 14,0 1-14,-5 7-5,-7 9 19,-1 0-15,-3 0 7,3 8-7,5-8 15,-1-8-16,-3-17 16,-9 8-13,0 9-6,4 16 20,-3 17-17,3 16 17,0-8-16,0 8-3,1-8 18,-5-8-16,0 8 17,0 0-15,1 9-5,-5 7 20,0 1-17,0-1 21,-4 17-21,-1-8-2,-3 9 18,-4-10-14,-9 10-5,-4-10 21,-8 10-18,0-1 20,-8 8-20,-13 1-3,-20-1 20,-17 0-15,-4 17-4,-5 0 18,-24 0-15,-12 9 6,-1-1-4,5 9 4,20-1 10,21 9-17,9 8 2,-5 9 4</inkml:trace>
    </iact:actionData>
  </iact:action>
  <iact:action type="remove" startTime="134328">
    <iact:property name="style" value="instant"/>
    <iact:actionData xml:id="d22" ref="#d21"/>
  </iact:action>
  <iact:action type="add" startTime="134143">
    <iact:property name="dataType" value="strokeEraser"/>
    <iact:actionData xml:id="d23">
      <inkml:trace xmlns:inkml="http://www.w3.org/2003/InkML" xml:id="stk19" contextRef="#ctx0" brushRef="#br1">27786 8562 0,'0'0'24,"0"0"-23,0 0 3,0 0 0,0 0 5,0 0 1,0 0 0,50 0-1,-33 0 0,-1 8 1,5 1-1,-5 7 1,-3 9 1,-1 16-3,-8 17 1,1 0 0,3 0 1,-8 0-1,12 0 1,1-8 3,3-9-6,1-7 77,-1-18-80,-3 1-3,-1-5 2,-4-4-1,-3-4 7,-5-4-9,0 0 1,0-4-1,0 4 0,0 0 2,0 0 21,0 0-19,0 0-4,0 0 11,-67-62-3,59 54 2,0 0-2,-1-1 1,1 1 2,0 0-2,4 0 0,-9-1 1,9 1-1,0 8 1,0-8-1,0-1 0,0 1 2,0 0-3,-1 0 3,5 8-2,-4-9 1,4 1-2,0 0 2,0-1 0,0-7-1,0 8 0,0-9 1,0 9-1,0 0 1,0-1-1,0 1 1,0 0 0,0-1-1,0-7 0,0-9 1</inkml:trace>
    </iact:actionData>
  </iact:action>
  <iact:action type="add" startTime="154845">
    <iact:property name="dataType"/>
    <iact:actionData xml:id="d24">
      <inkml:trace xmlns:inkml="http://www.w3.org/2003/InkML" xml:id="stk20" contextRef="#ctx0" brushRef="#br0">16626 4413 0,'0'0'7,"0"0"-7,46-50 0,3-8 12,22-16-4,11-1 5,22 1 7,20 8-20,17 8 8,7 16-2,1 9 4,9 17 2,-5 16-3,12 8-1,1 17 3,-5 16 0,-16 17-6,-25 8 14,-46 9-16,-45-1 14,-33 1-14,-37 8 13,-50 8-14,-66 29 8,-59 12-5,-61 5 11,-29-13-12,41-45 9,9-29-7,45-30 13,25-24-17,20-25 15,21-21-14,21-20 7,12-17-5,9-4 12</inkml:trace>
    </iact:actionData>
  </iact:action>
  <iact:action type="add" startTime="155921">
    <iact:property name="dataType"/>
    <iact:actionData xml:id="d25">
      <inkml:trace xmlns:inkml="http://www.w3.org/2003/InkML" xml:id="stk21" contextRef="#ctx0" brushRef="#br0">16461 7634 0,'0'0'7,"0"0"2,0 0 2,0 0-5,29-99 3,49-34 2,63-53 3,24 0-6,1 37-2,-1 33 3,-12 33 1,0 25 0,-4 21-1,4 24 12,17 22-17,41 24 0,21 37 4,-9 34 5,-28 20-8,-67-4 10,-49-12-10,-46-13 9,-29-12-9,-46 28 8,-73 51-7,-101 24 3,-86-12 11,-12-54-17,-17-41 14,25-42-14,24-29 12,34-24-12,50-21 14,32-26-14,50-40 2,42-46 3</inkml:trace>
    </iact:actionData>
  </iact:action>
  <iact:action type="add" startTime="162187">
    <iact:property name="dataType"/>
    <iact:actionData xml:id="d26">
      <inkml:trace xmlns:inkml="http://www.w3.org/2003/InkML" xml:id="stk22" contextRef="#ctx0" brushRef="#br0">17284 3916 0,'0'0'7,"0"0"-6,-62-8-1,20 8 10,-15 8-1,-55 17 1,-50 33-2,-24 33 15,-12 33-22,45-16 7,24-13 0,13-8 4,25-16-6,25-5 4,17 0 6,16 0-10,16-4 10,17-12-13,17 0 14,20-1-14,17-3 9,16-9-9,13-12 14,16-8-14,29-13 12,29-17-12,30-16 8,19-20 0,-3-9-6,-12 0 15,-9 4-17,-21 8 15,-8 9-11,-12 4-7,-13 4 13,-21 0-8,-15 0 9,-14 4-8,-16 5 10,-12 3-13,-13 0 14,-12-3-14,-9-9 14,-3-17-14</inkml:trace>
    </iact:actionData>
  </iact:action>
  <iact:action type="add" startTime="166406">
    <iact:property name="dataType"/>
    <iact:actionData xml:id="d27">
      <inkml:trace xmlns:inkml="http://www.w3.org/2003/InkML" xml:id="stk23" contextRef="#ctx0" brushRef="#br0">17151 9324 0,'0'0'7,"0"0"-7,54-21 0,21-12 7,20-5 3,0 14 0,-12 7 1,-25 13 10,-17 8-21,-8 8 6,-4 13 7,0 13-5,0 15-1,12 14 4,17 3-1,9-4 6,7-12-11,1-21 0,-13-20 10,-9-22-11</inkml:trace>
    </iact:actionData>
  </iact:action>
  <iact:action type="add" startTime="166708">
    <iact:property name="dataType"/>
    <iact:actionData xml:id="d28">
      <inkml:trace xmlns:inkml="http://www.w3.org/2003/InkML" xml:id="stk24" contextRef="#ctx0" brushRef="#br0">17933 8839 0,'0'0'5,"0"0"4,0 0 3,96 21-3</inkml:trace>
    </iact:actionData>
  </iact:action>
  <iact:action type="add" startTime="167140">
    <iact:property name="dataType"/>
    <iact:actionData xml:id="d29">
      <inkml:trace xmlns:inkml="http://www.w3.org/2003/InkML" xml:id="stk25" contextRef="#ctx0" brushRef="#br0">16175 5738 0,'0'0'5,"0"0"3,0 0 4,0 0-2,0 0-3,-16 116 7,20 45-8,4 75 8,-12 46-9,-4-21 5,-1-21-1,-7-12 3,-5-17-5,9-21 10,3-28-13,13-26 11,9-32-12,-1-21 5,1-17 10,-5-16-13,0-13 3,1-4-2,-1-8 7,0-4-6,9-1 8,7 1-12,18-5 10,24-3-6,29-5 9,21-4-13,41-4 14,25 0-14,13-4 7,24-4 1,-4 0-5,-12-1 3,8 1 11,-4-4-17,-9-1 6,-20-3-2,-8-9 9,-17 0-13,-4-4 13,-8 0-13,-21 4 13,-29 4-13,-29 1 15,-17 3-15,-12 1 13,-8 3-13,-8-3 14,-5-9-14,0-25 14,-7-33-14,-18-70 1,-24-95 7,-25-50 6,-8 16-14,-9 1 9,-4 45-7,9 29 14,8 20-16,8 26 13,4 12-14,-8 4 14,0 4-13,0 13 14,16 24-14,17 26 13,13 20-13,3 16 12,5 13-12,0 8 15,4 5-12,-1 3-5,5 5 14,0 0-11,0 4 8,0 0-1,0-1-4,-8 1 0,4 0 3,0 0-2,0 0 6,-9-4-9,-7-9 6,-18-8 7,-20-4-15,-28-4 14,-34 0-12,-29 4 0,-21 8 8,-20 9-9,-5 8 16,1 12-17,-30 13 11,1 4-11,12 8 6,8 8 11,17 5-17,25-1 2,16 1 7,25-5-6,29-8 12,21-4-15,16 0 16,8 0-16,9-4 15,8-4-13,4-1-5,5 1 18,-5 0-15,-8 8 16</inkml:trace>
    </iact:actionData>
  </iact:action>
  <iact:action type="remove" startTime="179719">
    <iact:property name="style" value="instant"/>
    <iact:actionData xml:id="d30" ref="#d20"/>
  </iact:action>
  <iact:action type="remove" startTime="179833">
    <iact:property name="style" value="instant"/>
    <iact:actionData xml:id="d31" ref="#d26"/>
  </iact:action>
  <iact:action type="remove" startTime="179944">
    <iact:property name="style" value="instant"/>
    <iact:actionData xml:id="d32" ref="#d19"/>
  </iact:action>
  <iact:action type="remove" startTime="180065">
    <iact:property name="style" value="instant"/>
    <iact:actionData xml:id="d33" ref="#d24"/>
  </iact:action>
  <iact:action type="add" startTime="179644">
    <iact:property name="dataType" value="strokeEraser"/>
    <iact:actionData xml:id="d34">
      <inkml:trace xmlns:inkml="http://www.w3.org/2003/InkML" xml:id="stk26" contextRef="#ctx0" brushRef="#br1">30033 6947 0,'0'0'7,"0"0"-3,-58 42 4,0-17 4,-29 16-5,-12-8 2,-4 9 6,-30 16-9,-36 33 92,-22 25-91,-12 16-6,26 1 1,28-18-1,16 26 2,1 0-2,20 8 1,21-8 4,29 0-5,25-9 0,16 1 0,13-9 100,24-17-101,26 1 1,24-25 0,21 0 3,12-17-3,17-21 1,12-28-1,25-29 102,46-46-89,45-54-13,4-33-1,-28-4 3,-63 16-2,-54 42 68,-37 33-68,-24 17 5,-17 8-6,-13 16 1,-8 1-1,-4-1 0,-12-8 2,-30 0-2,-40 1 1,-47 7 0,-40 17-1,-34 17 1,-16 7 3,8 18-4,33 8 2,45-9 0,26 9 5,12 8-7,4 8 1,4 17-1,16-1 1,30-15 15,29-9-13,20-9 11,21-7-9,29 3 2,29-12 2,41-8 1,29-21-1,25-16-1,25-21 1,25-25 4,-29-12-6,-34-5 3,-49 17-2,-45 8 2,-30 17 1,-16 17-1,-12-1-2,-9 1-1,-4 7 4,-8-7-3,-13-1 3,-32 1-3,-42-9 3,-33 8-1,-25 17-2,-4 17 3,8 8-2,12 8 1,30 0-3,33-8 4,20-9-2,17 1 0,12-1 1,9 1 0,8-1-2,12 9 2,25 0 0,37 0-2,42 0 4,33-17-2,20-24-3,17-26 3,-12-8-1,-50 9 2,-33-9-3,-29 9 2</inkml:trace>
    </iact:actionData>
  </iact:action>
  <iact:action type="add" startTime="181536">
    <iact:property name="dataType" value="strokeEraser"/>
    <iact:actionData xml:id="d35">
      <inkml:trace xmlns:inkml="http://www.w3.org/2003/InkML" xml:id="stk27" contextRef="#ctx0" brushRef="#br1">32296 9672 0,'0'0'19,"0"0"-17,0 0 1,66 8 5,5-4 1,36 0 5,38 5-8,16-1 7,1 0-5,-1-4 3,-8 5-4,-12-1 7,-9-4-10,-12-4 5,-16-4 1,-13-4-1,-21 3 1,-12 1-1,-21 0 0,-8 4 0,-8-4 2,-5 4 0,1-4-4,4-9 4</inkml:trace>
    </iact:actionData>
  </iact:action>
  <iact:action type="add" startTime="182962">
    <iact:property name="dataType"/>
    <iact:actionData xml:id="d36">
      <inkml:trace xmlns:inkml="http://www.w3.org/2003/InkML" xml:id="stk28" contextRef="#ctx0" brushRef="#br0">21169 5125 0,'0'0'7,"0"0"3,0 0-1,0 0 4,0 0-10,91 13 11,16-1-8,30-8 3,12-8 8,16-4-14,1 0 11,-13-1-8,0-3 10,-12 4-16,-25-1 14,-17 9-8,-12 0 4,-4 4 4,-5 1-10</inkml:trace>
    </iact:actionData>
  </iact:action>
  <iact:action type="add" startTime="183705">
    <iact:property name="dataType"/>
    <iact:actionData xml:id="d37">
      <inkml:trace xmlns:inkml="http://www.w3.org/2003/InkML" xml:id="stk29" contextRef="#ctx0" brushRef="#br0">16601 10168 0,'0'0'7,"0"0"-1,0 0 5,0 0-3,83-12 2,-4 3 0,32-3-1,18 4 0,11 4 4,5-1-5,4-3 5,-8 4-8,3 4 5,10 0 1,-1 0-4,-25-4 2,0 0 4,0 0-2,-4-9-6,13-20 4,8-37 14</inkml:trace>
    </iact:actionData>
  </iact:action>
  <iact:action type="add" startTime="184663">
    <iact:property name="dataType"/>
    <iact:actionData xml:id="d38">
      <inkml:trace xmlns:inkml="http://www.w3.org/2003/InkML" xml:id="stk30" contextRef="#ctx0" brushRef="#br0">17967 4893 0,'0'0'5,"0"0"4,0 0 5,0 0-11,0 0 9,-50 21-5,13-21 4,-25-4-2,-50-4 3,-41-9-5,-25-4 5,-4-3-4,4-1 6,4 8-9,17-4 14,20 1-17,26 3 14,24 5-13,17 8 13,3 8-13,9 4 10,0 9-9,5 7 8,3 10-4,5 7 0,7 9 10,22 4-15,3 3 13,13 10-13,13 28 12,-9 33-12,8 21 5,1 9 10,3-1-14,9 4 5,-13-3-3,-3-9 9,3-8-9,5-9 8,3 1-11,-3 7 11,-5 1-9,1-8 13,-1-9-15,5-21 13,-1-16-13,-3-16 28,-5-13-27,0-13-4,-4-12 0,1-8 16,-1-4-11,0-5 4,0-3 7,0-1-13,0 1 7,0 3-3,5 1 3,7 3 3,-3 5-4,16 4-3,12 9 11,21 3-14,17 0 15,16-3-15,12-14 15,9-7-15,12-5 3,9 5 6,12-9-7,8-4 10,13 1-11,20-10 6,17 1 4,4 4-8,4-12 4,4-5 3,-24 1-9,-13-1 7,-29 1 11,-8-5-17,-17 0-5,-16 1 16,-13 3-13,-8 0 11,-21 5-9,-20 4 13,-9 4-15,-12-1 14,-8 1-14,-4-4 7,-9 0-5,0-1 14,-8-7-16,-4-17 7,-8-33-4,-13-46 4,-12-29 4,-13-20-10,-12-9 12,-4-4-13,-1 4 16,5-4-15,4 0 11,1 0-12,-1-12 15,-9 4-16,14 0 15,3-5-14,9 9 2,3 25 10,1 17-11,0 24 14,-4 25-16,-5 16 16,5 18-16,-1 7 15,9 9-14,-4 4 16,4 4-13,-4 0-6,3 4 16,1 0-13,-8 4 15,12 5-15,-12-1 8,-1 5 8,-11 4-15,-14 8-4,-28-9 19,-21 1-16,-33 8 14,-29 0-14,-45 17 6,-33 16-3,-1 8 4,9 21 10,16 13-17</inkml:trace>
    </iact:actionData>
  </iact:action>
  <iact:action type="add" startTime="192925">
    <iact:property name="dataType"/>
    <iact:actionData xml:id="d39">
      <inkml:trace xmlns:inkml="http://www.w3.org/2003/InkML" xml:id="stk31" contextRef="#ctx0" brushRef="#br0">21512 2840 0,'0'0'8,"0"0"-7,-87 16-1,0 9 10,-33 17 0,-16-1 2,8 9-5,16 8 3,17-9-2,8 18 3,12 15-3,9 9 1,4 17 4,13-8-7,11-1 3,18-16 4,7-9-7,5 1 12,4-1-15,8 9 7,4-8 5,9-1-12,8-8 6,16 1 9,17-9-14,4 0 1,21-1 12,8-7-14,-9-13 14,5-3-14,-4-5 13,8-5-13,13 1 11,-1-12-10,-4-5 11,-4-4-11,-8 0 5,-4 4 11,8 1-17,4-9 2,9-9 5,-5-3 2,-12-9-7,-21 1 5,-8-1 8,-21 0-15,-4-4 13,0-4-13,5-12 17,-5-21-16,4-25-3,-16-25 23,-5-12-19,-7-25-5,-9 0 15,-13-8-11,-20-17 7,-25 0 1,-25 8-6,-37 17 12,-12 25-15,0 25 13,-5 32-13,21 34 14,17 8-14</inkml:trace>
    </iact:actionData>
  </iact:action>
  <iact:action type="add" startTime="194133">
    <iact:property name="dataType"/>
    <iact:actionData xml:id="d40">
      <inkml:trace xmlns:inkml="http://www.w3.org/2003/InkML" xml:id="stk32" contextRef="#ctx0" brushRef="#br0">16200 9779 0,'0'0'9,"0"0"-4,0 0 7,0 0-6,0 0 4,0 0 6,0 0-14,87 4 9,20-29-2,38-12 4,12-4-3,13 3-1,0 1 4,-13 4-10,-12 4 7,-9 4 3,-3 9-8,-1 7 7,0 5-5</inkml:trace>
    </iact:actionData>
  </iact:action>
  <iact:action type="add" startTime="194903">
    <iact:property name="dataType"/>
    <iact:actionData xml:id="d41">
      <inkml:trace xmlns:inkml="http://www.w3.org/2003/InkML" xml:id="stk33" contextRef="#ctx0" brushRef="#br0">21529 5336 0,'0'0'4,"0"0"5,0 0 0,-37 54 2,-13 29 1,-25 45-6,-20 46 13,-33 42-18,-9 28 11,-7 13-5,-22 12 4,5 8-2,-9-12-1,-16 12 9,4-3-16,-8-9 10,12-9 8,4-15-17,-4-10 17,13-19-15,3-26-3,1-12 13,20-33-8,29-34 8,26-24-9,28-29 10,20-21-11,26-29 13,4-12-14,8 8 7</inkml:trace>
    </iact:actionData>
  </iact:action>
  <iact:action type="add" startTime="195299">
    <iact:property name="dataType"/>
    <iact:actionData xml:id="d42">
      <inkml:trace xmlns:inkml="http://www.w3.org/2003/InkML" xml:id="stk34" contextRef="#ctx0" brushRef="#br0">19113 8673 0,'-29'50'6,"-46"45"-5,-53 79-1,-25 46 1,20-13 7,51-50-1,32-41 3,29-41-1,25-30 0,25-12 1,42-12-1,78-34 2,132-61 4,96-83-9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2:33:13.4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7885">
    <iact:property name="dataType"/>
    <iact:actionData xml:id="d0">
      <inkml:trace xmlns:inkml="http://www.w3.org/2003/InkML" xml:id="stk0" contextRef="#ctx0" brushRef="#br0">14355 11837 0,'0'0'5,"0"0"-5,0 0 8,0 0 2,0 0 0,0 0 0,0 0-1,0 0 1,49-4 6,-20-1-11,8-3 6,9-4-2,8-1 0,12 1 0,13 4 2,16 3 4,-4 5-10,16 0 8,-3-4 2,3 0-12,1 0 10,-5 8-10,5 4 15,4 5-13</inkml:trace>
    </iact:actionData>
  </iact:action>
  <iact:action type="add" startTime="18723">
    <iact:property name="dataType"/>
    <iact:actionData xml:id="d1">
      <inkml:trace xmlns:inkml="http://www.w3.org/2003/InkML" xml:id="stk1" contextRef="#ctx0" brushRef="#br0">20271 11936 0,'0'0'5,"0"0"6,0 0-1,0 0-2,0 0 2,0 0-1,0 0 1,0 0-1,0 0 1,66 12 2,-8-3-2,25-1 1,4-8-5,16-8 4,5-1 4,12 5-7,16 4 3,13 0-2,-12-4 3,-21 0-2,-17 4 3,9 4-5,11 0 1,10-8 3</inkml:trace>
    </iact:actionData>
  </iact:action>
  <iact:action type="add" startTime="29009">
    <iact:property name="dataType"/>
    <iact:actionData xml:id="d2">
      <inkml:trace xmlns:inkml="http://www.w3.org/2003/InkML" xml:id="stk2" contextRef="#ctx0" brushRef="#br0">14537 11679 0,'0'0'9,"0"0"-9,0 0 0,0 0 7,0 0 4,0 0-4,0 0 6,0 0-6,0 0 21,-9-41-28,14 37 1,-1 0 5,0 0 6,4-1-4,5 1 2,3 0-1,9-4 0,4 4 2,8 0-3,-8-1 3,12 1-2,-7 0 0,3 0-1,0 0 2,4 0 2,5 0-5,4-1 7,3-3-5,5 4-2,-4 0 2,-4 0 1,-5 4 1,-3 0 0,-5 0-4,-4 0 1,0 0 4,0 0-1,4 0 10,1 0-14</inkml:trace>
    </iact:actionData>
  </iact:action>
  <iact:action type="add" startTime="45495">
    <iact:property name="dataType"/>
    <iact:actionData xml:id="d3">
      <inkml:trace xmlns:inkml="http://www.w3.org/2003/InkML" xml:id="stk3" contextRef="#ctx0" brushRef="#br0">16229 9415 0,'0'0'2,"0"0"0,0 0 7,0 0 1,0 0 0,0 0 0,0 0 3,0 0-3,-42 16 0,38-12-1,0 0 1,0 1-2,0-5 0,0 0 1,0 4 1,0 0 3,-1 0-5,1 0 3,0 0-6,0 5 5,0 3 2,0 5-3,-5 7 1,5 5-4,0 9 8,-4 7-6,-5 9 0,1 0 4,-5 4-5,1-4 6,4-1-6,-5 1 7,5-8-10,-1-1 7,1-7 2,3-5-8,5-4 4,0 4 0,0 0 3,4 0-1,-8 4-5,4 5 5,-5-1-4,-3 5 3,-9 3 10,-4 1-18,-4 0 5,1-5 7,3-3-10,4-9 8,4-4 4,5-4-14,4-5 8,0-3-1,-1-1 7,5 1-13,-4 4 6,0 4 4,-1 4-8,1 4 5,0 4 2,-1 0-5,1 0 2,0 1 6,0 3-11,-1 1 11,1-1-7,-4-4-2,3-4 12,-3 0-16,0 1 11,3-1-8,-7 0 6,3 4 5,1 0-14,0 1 11,-1 7-9,1 1 9,3 3 2,1 5-12,0 0 4,0 0 12,-1-4-17,1-1 6,0-7 4,4-5 4,-9 0-12,5-4 10,0 0-11,-5 0 13,1 1-14,-1-5 15,9 0-14,-8-5 9,4-3-7,3 0 8,1 0-6,0-5 3,0 1-1,4-5-1,0 0 3,0-3-4,0-1 4,0 0-3</inkml:trace>
    </iact:actionData>
  </iact:action>
  <iact:action type="add" startTime="49940">
    <iact:property name="dataType"/>
    <iact:actionData xml:id="d4">
      <inkml:trace xmlns:inkml="http://www.w3.org/2003/InkML" xml:id="stk4" contextRef="#ctx0" brushRef="#br0">21297 10147 0,'0'0'2,"0"0"1,0 0 12,0 0-11,0 0 5,0 0 1,0 0-1,0 0 0,0 0 1,0 0 0,0 0-1,0 0 1,0 0-1,0 0 3,0 0-2,0 50 5,-4-13-8,0 25 0,0 13 3,0 0 1,-1-5-5,1-8 4,0-4 5,-4-8-9,0-5 3,3-8 0,-3 1 4,0-1-7,0 0 3,-1 1 9,1 3-16,0-4 7,4 0 0,0-3 2,-1-1-1,1 0-2,0 0 1,0-4 1,0 0 2,4 4-2,-4 0-4,0 4 3,-1 5 0,1-1 1,-4 5 0,0-1 3,-1 1-7,1-1 4,0 1 7,0-5-15,-1-8 6,5-4 3,-4 0 2,4-8-9,0 0 8,4-9-3,0 1 2,0-9-5,0 0 4,0-4-2</inkml:trace>
    </iact:actionData>
  </iact:action>
  <iact:action type="add" startTime="50977">
    <iact:property name="dataType"/>
    <iact:actionData xml:id="d5">
      <inkml:trace xmlns:inkml="http://www.w3.org/2003/InkML" xml:id="stk5" contextRef="#ctx0" brushRef="#br0">21802 9758 0,'0'0'6,"0"0"3,0 0 1,0 0 1,0 0-1,0 0-1,0 0 1,-4 58 3,0-16-7,-5 11 4,-3 10 8,-1-1-9,1 0-8,4 0 8,0 0 6,3 0-8,-3 4 5,0 9-8,-9 8 6,5 4 8,-1-5-16,5-3 7,4-4 3,0-1-5,0 1 3,-9-1 3,-3 5-8,-5-1 4,-4-3 9,9-5-15,3 9 13,5 4-13,4 12 8,-8 13-5,-1-5 4,-3-12 7,-1-24-14,0-18 9,5-11-7,0-9 8,3-9 3,1-3-14,0-5 10,0-4-8</inkml:trace>
    </iact:actionData>
  </iact:action>
  <iact:action type="add" startTime="119661">
    <iact:property name="dataType"/>
    <iact:actionData xml:id="d6">
      <inkml:trace xmlns:inkml="http://www.w3.org/2003/InkML" xml:id="stk6" contextRef="#ctx0" brushRef="#br0">5046 7709 0,'0'0'10,"0"0"3,0 0-8,0 0 8,0 0-6,0 0 2,0 0 1,0 0 0,0 0-2,0 0 4,0 0-3,45-42-2,-24 34 5,4-4-4,8-1 0,0 1 1,12-1 1,13 1-1,21 4 1,24-5 5,13-3-10,-8-5 25,-5-4-28,-20 0-2,0-4 10,4 5-5,4 3 4,0 8 10,-5 5-15,1 4 5,4-4 0,5-5 2,-1-3-5,-4-1 4,-13 9 3,-7 4-8,-9 4 5,-4 4 3,4 0-8,0 0 5,4-4-1,0-4 4,9-4-7,-1-1 5,1 5-2,-9 4 2,0 4-3,-4 5 1,8 3 1,-12 1 6,0-5-13,-4-4 6,0 0 4,-5-4-6,5-4 0,4 0 6,0 0 3,-4 0-14,-5 4 8,-7 0-3,-5 0 3,-4 0-2,-8 0 3,-4 0 1,-5 4-7,-7 0 5</inkml:trace>
    </iact:actionData>
  </iact:action>
  <iact:action type="add" startTime="121459">
    <iact:property name="dataType"/>
    <iact:actionData xml:id="d7">
      <inkml:trace xmlns:inkml="http://www.w3.org/2003/InkML" xml:id="stk7" contextRef="#ctx0" brushRef="#br0">5765 6521 0,'0'0'6,"0"0"4,0 0 0,0 0-1,0 0 0,13 41 1,3 25 0,5 38-1,-13 24 1,9 5 0,8-5 0,8-12-1,8-21 1,-8-20-1,-8-26 1,-8-16-1,-5-12 1,-4-13 2,-3-8 0</inkml:trace>
    </iact:actionData>
  </iact:action>
  <iact:action type="add" startTime="121766">
    <iact:property name="dataType"/>
    <iact:actionData xml:id="d8">
      <inkml:trace xmlns:inkml="http://www.w3.org/2003/InkML" xml:id="stk8" contextRef="#ctx0" brushRef="#br0">5885 6583 0,'0'0'10,"0"0"-5,0 0 5,0 0 0,63-5 1,-6 1-2,18 0-1,16 4 3,21 0 0,8 0 2,12-4 1,13 0-12,12 0 7,4 0 0,1-5 2,-5 1-4,-16 0 13,-21 8-18,-21 4 5,-12 0 1,-4 0 2,-13 0 0,-8 1 0,-8-1 1,-9 0 0,-3 0-6,-5 0 6,-8 4-2,-4 5 1,-1 7 0,5 18 8,-8 16-15,4 24 5,-8 5 6,-5-8-11,-4-22 9,-4-7-6,0-13 5,-4-4 8,5-8-17,-1-1 8</inkml:trace>
    </iact:actionData>
  </iact:action>
  <iact:action type="add" startTime="122642">
    <iact:property name="dataType"/>
    <iact:actionData xml:id="d9">
      <inkml:trace xmlns:inkml="http://www.w3.org/2003/InkML" xml:id="stk9" contextRef="#ctx0" brushRef="#br0">6320 6554 0,'0'0'7,"0"0"2,0 0 2,0 0-2,0 0 1,0 0-1,0 0 0,0 0 1,0 0-1,0 0 1,0 0 0,0 0-1,0 0 0,0 0 1,0 0 0,0 0 1,16-42-3,-20 17 1,-4-20 1,-4-26-1,-5-15 1,1 7 3,-1 8-5,5 18 5,-1 11-5,1 9 6,3 8-8,1 5 3,0 3 8,8 5-14,-8 3 5,4 1 2,-1 4 0,1 4 3,0 0-9,4 0 6,0 0-1,-41 124 3,16-16-4,0 8 11,0-17-16,5-20 6,7-25-1,5-17 0,0-8 10,3-9-15,1-7 7,0-1-2,0-3 0,0-5 5</inkml:trace>
    </iact:actionData>
  </iact:action>
  <iact:action type="add" startTime="123242">
    <iact:property name="dataType"/>
    <iact:actionData xml:id="d10">
      <inkml:trace xmlns:inkml="http://www.w3.org/2003/InkML" xml:id="stk10" contextRef="#ctx0" brushRef="#br0">6274 5970 0,'0'0'3,"0"0"-3,0 0 0,0 0 1,0 0 4,0 0 4,0 0 6,42 16-10,-1 9 5,9 4 0,-1 0 1,-7-4-3,-5-4 3,-4-5-4,-8 1 2,-4-5 2,-5 1-3,-3-1 1,-1-4 2</inkml:trace>
    </iact:actionData>
  </iact:action>
  <iact:action type="add" startTime="129636">
    <iact:property name="dataType"/>
    <iact:actionData xml:id="d11">
      <inkml:trace xmlns:inkml="http://www.w3.org/2003/InkML" xml:id="stk11" contextRef="#ctx0" brushRef="#br0">7722 6036 0,'0'0'8,"0"0"-7,0 0-1,0 0 10,0 0 1,0 0-5,0 0 2,0 0 12,0 0-20,0 0 8,0 0 2,0 0 1,0 0-2,0 0 0,0 0 3,0 0-6,50-29 4,-9 29 0,13 4-1,4 0 2,-4 1-3,-4-1 2,-1-4-1,1 0 2,4 0 7,8 4-18,12 0 12,13 4-4,-8 1 3,-9-1 2,-12-4-8,-12 0 6,-9-4-1</inkml:trace>
    </iact:actionData>
  </iact:action>
  <iact:action type="remove" startTime="137621">
    <iact:property name="style" value="instant"/>
    <iact:actionData xml:id="d12" ref="#d7"/>
  </iact:action>
  <iact:action type="remove" startTime="137677">
    <iact:property name="style" value="instant"/>
    <iact:actionData xml:id="d13" ref="#d6"/>
  </iact:action>
  <iact:action type="remove" startTime="137758">
    <iact:property name="style" value="instant"/>
    <iact:actionData xml:id="d14" ref="#d8"/>
  </iact:action>
  <iact:action type="remove" startTime="137819">
    <iact:property name="style" value="instant"/>
    <iact:actionData xml:id="d15" ref="#d11"/>
  </iact:action>
  <iact:action type="remove" startTime="137909">
    <iact:property name="style" value="instant"/>
    <iact:actionData xml:id="d16" ref="#d10"/>
  </iact:action>
  <iact:action type="remove" startTime="137967">
    <iact:property name="style" value="instant"/>
    <iact:actionData xml:id="d17" ref="#d9"/>
  </iact:action>
  <iact:action type="add" startTime="137529">
    <iact:property name="dataType" value="strokeEraser"/>
    <iact:actionData xml:id="d18">
      <inkml:trace xmlns:inkml="http://www.w3.org/2003/InkML" xml:id="stk12" contextRef="#ctx0" brushRef="#br1">17869 10413 0,'0'0'6,"0"0"5,-78-4-2,24 12 0,-17 21 1,-24 50 0,-4 66 1,12 57-2,17 18 0,28-9 24,26-37-32,24-21 3,42 4-3,49 1 7,42-22 5,53-36 2,5-55-14,12-45 8,66-58 0,0-49 1,9-51-1,-34-28 5,-41-13-5,-41 5 49,-50 20-54,-46 29-1,-49 37-2,-37 17 69,-34-4-70,-41-4 1,-29-1 4,-12 22-5,-17 24 4,-4 29-4,-16 33 3,-25 34 2,-1 32-5,1 25 1,16 17 0,38 4 54,40 1-48,39-18 51,23-8-58,22-8 10,20-8-9,34 0-1,40 3 0,38-11 1,29-26 8,13-24-5,-1-29-3,13-25 0,-25-17-1,-42-4 0,-40 4 1,-34 1 9,-25-1 7,-21-8-9,-44-29-8,-51-16 11,-37 11-3,-24 22 2,-5 25-2,12 20 4,9 16-4,25 14 1,16 7 0,9 9 1,12 4-1,21 4 1,28 4-2,22 0 2,28 4-1,21 4 1,33 1-1,33-17 1,21-25-1,37-21 1,8-25 0,-20-16-1,-42 4 0,-33 9 0,-37 7 1,-16 17-1,-17 9 1,-17-1-1,-33 5 0,-33 12 1,-33 16 0,-20 18 0,40 3-1,47-8 0</inkml:trace>
    </iact:actionData>
  </iact:action>
  <iact:action type="add" startTime="138847">
    <iact:property name="dataType" value="strokeEraser"/>
    <iact:actionData xml:id="d19">
      <inkml:trace xmlns:inkml="http://www.w3.org/2003/InkML" xml:id="stk13" contextRef="#ctx0" brushRef="#br1">17853 10802 0,'0'0'6,"0"0"4,-50 0 0,21 0-1,0 4 1,0-4-1,8 0 1,5 0-1,8 0 1,3 0-1,1 0 1,4 0 0,0 0 0,0 0 0,0 0-1,0 0 1,100-21 0,-26 9-1,25 0 0,9-1 0,-9 5 0,-16 0 1,-17-1 0,-16 1 2,-13 4-4,-8 0 1,-8 0 1,-5 0-1,-3 4 0,-1-5 0,1 1 1</inkml:trace>
    </iact:actionData>
  </iact:action>
  <iact:action type="add" startTime="140441">
    <iact:property name="dataType"/>
    <iact:actionData xml:id="d20">
      <inkml:trace xmlns:inkml="http://www.w3.org/2003/InkML" xml:id="stk14" contextRef="#ctx0" brushRef="#br0">5914 6115 0,'0'0'8,"0"0"1,0 0 0,0 0 1,0 0-1,0 0 1,62-13 0,-12 1-1,12-5 1,4-3-1,13 3 1,0 5-1,8 3 2,8 5-1,4 0-2,4 0 3,5 4-2,8 0 0,12 4 1,4 4-1,-12 5 9,-8-5-12,-13 5 2,1-5 2,-1 0-1,0 0 5,-16-3-9,-8-1 4,-13-4 3,-13 0-1,-7 0-4,-9 0 1,-4 0 4,-4 0 0,-1 0-8,1 0 9,0-4-6,0-1 4,-4 1 1,-1 0-7,-3 0 4,-5-4 0,1-1 4,3 1-7,-8-4 4,5-1 0,-1-3-1,-4-1 3,1-4-3,-5 1 6,0-5-12,0-4 14,0 0-14,0-4 7,1-9-5,-1-16 5,-4-12 1,-4-13 1,-9 0-5,-3 9 0,-1 16 5,-4 12 3,1 9-11,-5 4 6,-8 4 3,-9 4-8,-7 0 3,-9 1 7,0-1-11,-4 4 7,0 0 2,8 1-9,-8-1 8,0 4 4,-8 1-14,-13-1 7,-12 5 3,-5 4 4,1 3-13,4 1 8,0 4-7,-5 0 7,-15 4 0,-22 5 5,1-5-13,3 4 4,13 0 7,4 1-10,9-1 9,12 0-5,16-4 5,21 0-8,13-4 4,11 0 2,10 0 0,3 0-4,4 0 1,5 0 3,0 0-2,3 0 2,5 0-3,-8 5 2,3-1 0,1 4 0,0 4-1,4 13 3,0 17-7,-5 16 6,-3 12-3,-5 5 4,1-1 0,-1 1-6,5 7 3,-1 14 4,5-1-8</inkml:trace>
    </iact:actionData>
  </iact:action>
  <iact:action type="add" startTime="146789">
    <iact:property name="dataType"/>
    <iact:actionData xml:id="d21">
      <inkml:trace xmlns:inkml="http://www.w3.org/2003/InkML" xml:id="stk15" contextRef="#ctx0" brushRef="#br0">6386 6202 0,'0'0'1,"0"0"2,0 0 7,0 0-1,0 0 1,0 0 0,0 0-1,0 0 1,0 0-1,0 0 1,0 0-1,0 0 2,0 0 1,0 0-3,0 0 9,0 0-11,0 0-3,4 41 5,-16-16-1,-17 21 2,-13 24-1,-3 13 3,4 4-1,3-9-1,9-11-2,9-18 3,3-7-5,5-13 4,3-9 4,5-3-9,0-5 6,0-3-2,0-5-1,0 0 3,0-4-1,0-4 0,-1-5 0</inkml:trace>
    </iact:actionData>
  </iact:action>
  <iact:action type="add" startTime="147219">
    <iact:property name="dataType"/>
    <iact:actionData xml:id="d22">
      <inkml:trace xmlns:inkml="http://www.w3.org/2003/InkML" xml:id="stk16" contextRef="#ctx0" brushRef="#br0">6022 6421 0,'0'0'5,"0"0"-5,0 0 2,0 0-2,0 0 7,0 0 1,0 0 4,4 54 0,0-25-7,5 12 5,3 5 0,5-1 0,-1-3-2,1-5 1,-1-12 1,1-8-2,3-5 2,9-12-1,38-29 2,98-79 1</inkml:trace>
    </iact:actionData>
  </iact:action>
  <iact:action type="add" startTime="152155">
    <iact:property name="dataType"/>
    <iact:actionData xml:id="d23">
      <inkml:trace xmlns:inkml="http://www.w3.org/2003/InkML" xml:id="stk17" contextRef="#ctx0" brushRef="#br0">6163 7452 0,'0'0'2,"0"0"1,0 0 6,0 0 0,0 0 0,-42 0 1,38 0-1,0 0 1,4 0 0,0 0-1,0 0 0,0 0 6,0 0-7,0 0 0,0 0 1,0 0 1,0 0-1,0 0 1,95-8-1,-53 8 2,3 0-3,9 0 2,0 0-1,-1 0 1,5 4 2,-4 0-4,-4 0 6,-5-4-9,5-4 3,4 0 3,4 0-1,4 4 1,0 0-6,4 4 7,0-4-3,-4 4 1,-4 0 1,-4 0-4,-4 1 1,-9-5 2,0 0 3,1-5-7,-1 1 4,5 0-1,3 0 3,5 0 0,4 0-8,8 4 7,0 0-3,5 0 3,-9 0 0,-4-4-5,-5-1 5,1 1-3,-4-4 3,-5 0-1,1 4 3,-5-1-9,-3 1 6,-5 0 5,-4 4-11,-5 0 6,-3 0 1,-4 4 0</inkml:trace>
    </iact:actionData>
  </iact:action>
  <iact:action type="add" startTime="164119">
    <iact:property name="dataType"/>
    <iact:actionData xml:id="d24">
      <inkml:trace xmlns:inkml="http://www.w3.org/2003/InkML" xml:id="stk18" contextRef="#ctx0" brushRef="#br0">19175 12305 0,'0'0'2,"0"0"2,0 0 4,0 0 1,45-13 1,38 1-1,70-17 1,66-13 0,17 5-1,-4 4 0,-17 12 1,-12 13 0,-13 12 3,13 8-3,16 13-2,9 4 6,20-4-9,8-4 8,-20-13-7,-17-8 5,5-25-1,-5-29 1,0-37-6</inkml:trace>
    </iact:actionData>
  </iact:action>
  <iact:action type="add" startTime="182001">
    <iact:property name="dataType"/>
    <iact:actionData xml:id="d25">
      <inkml:trace xmlns:inkml="http://www.w3.org/2003/InkML" xml:id="stk19" contextRef="#ctx0" brushRef="#br0">5559 4927 0,'0'0'2,"0"0"0,0 0 8,0 0-1,0 0 1,0 0 1,0 0-1,0 0 2,0 0-2,0 0-4,0 0 4,45 8-1,-20-4 5,12 0-9,13 0 5,12-4-1,8-4 0,-4-4 0,-4 0 1,-12 3 5,-13 1-9,-4 4 4,1 0 1,-10 4-4,5 1 2,4 3 0,9 0 2,16 0-1,12-3 4,5-5-11,3-5 7,1-3 2,-13 0-6,-12 0 6,-9 3-2,-7 5 1,-1 5-6,4-1 5,-4 4-1,13 0 2,8 1 2,12-5-9,13-4 10,4-4-9,0-1 5,-13 1-1,-8 4 4,-8 0-7,4 4 3,1-4 1,3 0 1,4 0 1,9-4-7,-1 0 5,1 0-1,-9 4 2,-4 4 2,9 0-8,12 0 6,8-4-2,17-4 2,3-4-5,-7 4 4,-9 0 0,-4 4 7,5-4-14,7-5 4,9-7 5,-4-1-1,-17 9-5,-16 8 3,-9 0 2,4 4 1,9-4-7,8-8 6,9-5-2,-9-3 3,-21-1 3,-12 1-12,-13-1 9,-12 5-7,-4-1 6,-4 1 6,-4-1-14,-5 1 9,1-5-8,-5 1 8,1-1-5,-5-3 3,0-1-2,1 0 3,-5 0 5,0-3-14,0-5 7,0-9 2,-4-3 3,-4-9-11,0-4 8,-4-4-2,-1 9 9,1-1-15,-4 9 9,-1-1-7,1 9 5,-1 8 2,-3-8-6,-1 8 6,-3 1 4,-1-1-14,-4 0 15,0 8-15,5-8 10,-13 9-7,4-1 9,-5 1-9,1-1 6,0 1 5,-4-9-14,-4 0 11,-5 0-9,1-8 9,-9 8 3,-8-8-14,-9 8 9,-11 0-6,-13 1 8,-9-1 4,-12-8-15,-12 16 13,-17 0-13,-8 9 13,-4 8-11,8-8 6,0 16 5,0 0-12,0 1 5,4-1 11,17-8-15,12 8 4,-8 9 8,0-9-14,4 9 7,17-9 9,12-8-16,8 0 6,0 8 4,-8 9 0,-8-1-8,-1-7 6,9-1 0,13 0 7,12-8-14,4-8 6,8 8 4,4 0-9,0 8 8,1 0-5,-1 1 4,1-1 2,3 0-8,9 1 5,4-1 1,4 0 4,4 0-12,4 1 7,5-1 2,-1 0-8,1 1 6,-1-1-1,0 0 0,1 9 2,-1-9 6,-3 17-15,-5 0 12,0 16-10,0 9 9,-4 8 3,4 0-13,5 0 13,3 0-14,5 0 14,4-9-14,8 1 11,4 0-8,8 8 3,9 8 5,12 8-2,8 1-7,9-5 7,12-12 7,21-8-16,49-25 10,96-46-7</inkml:trace>
    </iact:actionData>
  </iact:action>
  <iact:action type="add" startTime="207028">
    <iact:property name="dataType"/>
    <iact:actionData xml:id="d26">
      <inkml:trace xmlns:inkml="http://www.w3.org/2003/InkML" xml:id="stk20" contextRef="#ctx0" brushRef="#br0">14342 11137 0,'0'0'1,"0"0"2,0 0 6,0 0 1,0 0 0,0 0-1,0 0 1,0 0 0,0 0-1,0 0 1,0 0-1,75-12 1,-26 12-1,13 0 1,-8 0 0,8 0-1,0-5 1,5 1-1,-10 0 1,-7 0 0,-13 4-1,-12 0 1,-8 0-1,-5 0 1,1 0 0,-9 0-1,0 0 1,-4 0-1,0 0 1,0 0-1,0 0 1,0 0-1,0 0 0,-137 4 1,63 9 0,-1 3 0,9 1-1,16-5 1,22-4-1,11-3 0,9-1 2,8 0-2,0-4 0,0 0 1,0 0-1,0 0 1,107 25 0,-45-17-1,17 0 1,12 0-1,0-8 1,-12 0-1,-17 0 1,-17-4-1,-12 4 1,-8 0-1,-8 0 1,-5 0 0,0 0-1,-3 0 1,-1 0-1,-4 0 1,0 0 0,0 0-1,-4 0 0,0 0 1,0 0 0,0 0-1,0 0 1,-103-29-1,62 21 1,7 0 0,10 0-1,7-1 1,9 1-1</inkml:trace>
    </iact:actionData>
  </iact:action>
  <iact:action type="add" startTime="220678">
    <iact:property name="dataType"/>
    <iact:actionData xml:id="d27">
      <inkml:trace xmlns:inkml="http://www.w3.org/2003/InkML" xml:id="stk21" contextRef="#ctx0" brushRef="#br0">3693 5142 0,'0'0'1,"0"0"1,0 0 8,41 0 0,-8 0 0,25 0 0,8 0-1,17 0 1,0 4-1,8 0 2,8 0-2,-8-4 1,8 0-1,1-4 1,-5 4 0,8 4 0,5 9-1,8-1 1,0-4-1,-1-8 1,-3 0 0,0 0-1,8 0 1,0 0 0,4-4-1,-4-4 1,4 4 0,0 4-1,0 4 1,9 0 0,3 0-1,9 0 1,8 5-1,4-1 1,-8-4 0,4-4 0,0 0-1,0 4 1,1 0-1,-1-4 1,0 0-1,0 0 1,0 4 0,0-4-1,0-4 1,0 0 0,0 0-1,-4 4 1,-16-4 0,-5 0 0,-4-9-1,4 1 1,-4 4 0,-8 4-1,0-5 1,0 1-1,-4-4 1,-5-1 0,-12 1 0,-4-1 0,0 1-1,-12-1 1,-9 1-1,-8 0 1,-12-1 0,-9 1-1,-8-1 1,-8-3 0,-4-5-1,-4-12 1,-5-13 0,0-20-1,1-29 1,-5-17 0,0-20-1,-4-9 1,-8 0 0,-4 9-1,-4 7 1,-9 18 0,-12 7-1,-4 9 1,-21 9 0,-17-10 0,-16 10-1,-16-1 1,-9 8 0,-12 1-1,-13 16 1,-25 8 0,-20 9-1,-12 8 1,-13 8 0,-13 0-1,1 8 2,-5 1-2,-4-1 0,9 9 1,-9 0 0,1-1 0,-9 1-1,8-17 1,9 9 0,16-1-1,8 1 1,5-9-1,-1 8 1,-3 1 0,-1 7-1,-12 9 1,-21 17 0,9-1-1,4 9 1,16 0 0,21 0-1,12 8 1,5 8 0,24 1-1,29-1 1,9-8-1,28 9 1,9-9 0,8 17-1,9 8 1,-9 24 0,0 9-1,16 25 1,9 25 0,9 17-1,7 7 1,17 1-1,0-1 1,0 1 0,8 4-1,-8-13 1,17-4 0,-1 0-1,9 1 1</inkml:trace>
    </iact:actionData>
  </iact:action>
  <iact:action type="add" startTime="233209">
    <iact:property name="dataType"/>
    <iact:actionData xml:id="d28">
      <inkml:trace xmlns:inkml="http://www.w3.org/2003/InkML" xml:id="stk22" contextRef="#ctx0" brushRef="#br0">8744 6049 0,'0'0'2,"0"0"-1,0 0 9,0 0 1,0 0-2,0 0 1,0 0-1,54-13 1,-37 9-1,-1 0 1,1 4-1,-5 0 1,1 0 0,-1 0-1,0 0 1,1 0-1,-1 0 2,1 0-2,3 4 1,5 4-1,4 1 1,4 7 0,4 5-1,0 4 1,0 8 0,4 4-1,-4 0 2,5 1-2,-1-1 1,0-4-1,0 0 1,1-4 0,-10-4-1,-7-4 1,-4-5-1,-1-3 1,-3-1 0,-1-4-1,-8 1 1,5-1 0,-1 0 0,-4-4-1,0 0 1,0 1-1,0-1 2,0 0-3,1 0 3,-1 0-2,0 0 0,0 0 0,0 1 1,4-1 0,-8 0-1,0 0 0,0 0 0,0 0 1,0 0-1,0 5 0,0-1 1,0 0 0,0 0-1,0 1 0,0-1 3,0 0-4,0 5 1,-8-1 1,4 5 0,-4 3-1,-5 5 0,-7 4 1,-9 9-1,-9 3 2,-7-4-3,-1 0 2,5-8 1,4-8-3,0 0 1,-5 0 2,-7-1-3,-13 5 1,-9 4 1,-12 0 0,1-4-1,11-4 1,9-5 0,13-3-1,7-1 1,9-4-1,4-4 0,9 1 1</inkml:trace>
    </iact:actionData>
  </iact:action>
  <iact:action type="add" startTime="248653">
    <iact:property name="dataType"/>
    <iact:actionData xml:id="d29">
      <inkml:trace xmlns:inkml="http://www.w3.org/2003/InkML" xml:id="stk23" contextRef="#ctx0" brushRef="#br0">4330 4823 0,'0'0'2,"0"0"1,0 0 6,0 0-1,0 0 2,0 0 0,0 0-1,0 0 1,49 29 0,-32-21-1,0 1 1,-1-1 0,5-4-1,-9 0 1,5 0-1,-1 5 1,1-5-1,-9 4 1,9 0 0,-1 1-1,1-1 1,3-4 0,-7 4-1,-1 1 1,9-1-1,4 0 2,4 4-1,4 1-1,12 3 2,22 5-3,7 4 3,17-4-2,4-5 1,-4-7-1,-8-5 1,-9-4 0,-11 4 0,3 0-1,8 4 1,5 1-1,8-5 1,0-4 0,4-4-1,-9-1 1,-3 1-1,-13 0 1,-4 4 0,4 4-1,5 0 1,7 1 0,1-5-1,0 0 1,-1-5-1,-3 1 1,-5 0 0,-4 4 0,13 4-1,12 5 1,12-1-1,5-4 1,4-8-1,-9 0 1,0 8 0,5 0-1,12 4 1,4 1 0,-4-5-1,-4-4 1,0 4-1,8 0 1,8 4 0,5-4-1,-1-8 1,-7 0-1,-5 4 1,0 0 0,0 0-1,0-4 1,-8 0 0,-17-4-1,-4 3 1,-8 1 0,4 4-1,4-4 1,1-8 0,-10-5-1,-11-4 1,-13 5-1,-12-1 2,-9 5-2,-4-1 0,-4 1 1,0 0 0,5-1-1,-1-3 1,4-5-1,1-8 1,-5-8 0,-4-9 0,-12 1-1,-9-9 1,-8 0-1,-8-4 1,-4-12 0,0-21 0,-9-13 0,-4-28-1,-8 7 1,-4 26 0,0 16-1,4 25 1,4 8 0,1 1-1,-1-1 1,-4 0 0,-4 1-1,-9-1 1,-3 9 0,-9-1-1,-12 1 1,-5-9-1,-3 9 1,4-1 0,-5 9-1,5 0 1,-17 8 0,-16-8-1,-17 8 1,-17 0 0,1 9-1,-5 8 1,-4-1 0,-8-7 0,12 16-1,13 0 1,0 0-1,-5 8 1,-7-8 0,-1 0 0,5 0-1,-1 0 1,5 0-1,-1-8 1,5 8 0,12 0-1,9 0 1,3 8-1,-3-8 1,-5 8 0,0-8 0,0 0-1,5 0 1,8 9-1,-1-9 1,1 0 0,-13 0 0,0-9 0,1 9-1,7 0 2,1 9-1,-5-9-1,1 8 1,-1-8 0,5 8-1,8 0 1,12 1 0,13-1-1,3 0 1,5 9 0,0-9-1,-4 9 1,-4-9 0,3 9-1,-11-9 1,3 0-1,17 0 1,1 1 0,15-1 0,1 0-1,8 1 1,0 7-1,0 9 1,-17 16-1,-8 34 1,0 8 0,8 24-1,9 1 1,0 8 0,-1 16-1,9-16 1,8 0 0,25-25-1,9 5 1,15 3 0,1 0-1,8-8 1,9-8 0,7-12-1,1-9 2,24-4-2,34 0 1,41-13-1,66-28 1,112-42-1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2:33:13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99">
    <iact:property name="dataType"/>
    <iact:actionData xml:id="d0">
      <inkml:trace xmlns:inkml="http://www.w3.org/2003/InkML" xml:id="stk0" contextRef="#ctx0" brushRef="#br0">16969 11791 0,'0'0'2,"0"0"-1,0 0 9,0 0 0,0 0-1,0 0 1,0 0 0,0 0-1,54-16 1,-12 20 0,11 4-1,5 0 1,4-4 0,-4 1-1,-4-1 1,0 0-1,8 0 2,4 0-2,-4 0 1,-4 0-1,-4 1 1,-13-5-1,-8 0 1,-8 0 0,-4 0-1,-9 0 2,1 0-3,-1-5 2,-4 1 0,1-4-1,-1 0 1,0-5 0,0-7-1,9-9 1,4-13-1,12-12 1,4-12-1,0-8 2,-4 3-2,-12 9 0,-9 12 1,-7 5 0,-5 3-1,-5 5 1,-3 0-1,0 0 1,-4-5-1,-9-3 1,-4-5 0,-4 0 0,0 1-1,-4 3 1,-8-4-1,-9-3 1,-4-5 0,0 0-1,5 8 1,7 13 0,5 8-1,0 4 1,-4 4-1,-1-4 1,-12 1-1,1-5 1,-1 4 0,0 0-1,9 4 1,7 5-1,9 3 1,9 5 0,3 0 0,5 3-1,3 1 0,-3 4 1,4 4 0,-5 9 0,-3 20-1,-5 29 1,-8 33-1,-4 21 1,-4 21 0,0 16-1,3 17 1,5 0 0,13-21-1,8-21 1,3-29-1,10-16 1,7-12-1,5-9 1,12-8-1</inkml:trace>
    </iact:actionData>
  </iact:action>
  <iact:action type="add" startTime="7294">
    <iact:property name="dataType"/>
    <iact:actionData xml:id="d1">
      <inkml:trace xmlns:inkml="http://www.w3.org/2003/InkML" xml:id="stk1" contextRef="#ctx0" brushRef="#br0">18442 12661 0,'0'0'3,"0"0"0,0 0 6,0 0 0,0 0 1,0 0-1,0 0 1,0 0-1,0 0 1,0 0 0,0 0-1,0 0 1,0 0-1,0 0 1,0 0-1,-16 41 1,32-29-1,5 1 1,4-5 0,8 0-1,4-3 1,5-5-1,-1 0 1,4 0 0,1 0-1,-5 0 1,1 0-1,-1 4 1,0 0 0,1 4-1,3 0 1,-3 1 0,-1-1-1,-4 0 1,1-4-1,3 0 1,-12-4 0,12 0-1,-4 0 1,9 0-1,0 0 1,-1 0-1,1 0 1,-9 0 0,0 5-1,4-1 2,1 0-3,-1 4 2,1 0 0,-1 1-1,0-5 2,-4 0-3,1 0 2,-1-4 0,0 0-1,5 0 1,3-4-1,5 0 1,-1-4-1,-7 3 1,-5 1-1,-4 0 1,-4 4-1,4 0 1,0 4 0,9 0-1,3 1 1,9-1-1,-4 0 1,3-4 0,1 0-1,0-4 0,0-5 1,-1 1 0,-3 0-1,0 4 1,-9 0-1,1 4 1,3 0-1,5 4 0,-1 0 2,5-4-2,0 0 0,4-4 1,0 0 0,-4-5-1,3-3 0,-15 4 1,-1-1-1,-4 1 1,-3 4 0,-1 0 0,0 0-1,0 4 1,4 0-1,4 0 1,5 0-1,4 0 1,3 0 0,5-4-1,0-1 1,0-3-1,-4-4 1,-9 3-1,-3 1 1,-9 0 0,-8 4-1,-5 0 1,1-1-1,-4 5 1,3 0 0,1 0-1,8 5 1,4-1-1,13 0 1,3 0-1,5 4 1,0-4-1,0-4 1,-9 0-1,5-4 1,-13 0 0,0 0-1,-4 0 1,-4 0 0,0 0 0,-4-1-1,0 1 1,-4 0-1,3 0 0,5 0 2,0 4-2,9-4 1,3 0-1,4-1 1,1 1 0,-5 0-1,1 0 0,-9 0 1,-4 4-1,-4 0 1,-5 0 0,1 0 0,-13 0-1,1 0 1,-1 0 1,0 0-3</inkml:trace>
    </iact:actionData>
  </iact:action>
  <iact:action type="add" startTime="16724">
    <iact:property name="dataType"/>
    <iact:actionData xml:id="d2">
      <inkml:trace xmlns:inkml="http://www.w3.org/2003/InkML" xml:id="stk2" contextRef="#ctx0" brushRef="#br0">19009 13973 0,'0'0'3,"0"0"1,0 0 4,0 0 0,0 0 2,0 0-1,0 0 1,0 0-1,0 0 1,0 0-1,0 0 1,0 0 0,0 0-1,0 0 1,0 0-1,-21-45 1,42 36-1,-4 1 0,16-4 2,8 3-2,9 5 1,4 4-1,-1 4 1,5 0 0,0-4-1,4-4 1,13-8 0,8-5-1,3 1 1,-7 7-1,-9 5 1,-12 4-1,-4 4 1,0 1 0,4-1-1,0-4 1,-5 0-1,-3-4 1,4-1-1,0-3 2,-5 4-1,-3 0-2,-1 0 2,1 4-1,4 4 1,-1 4 0,5 0-1,-4 5 1,-1-5-1,-3 0 1,-1-3 0,-3-5-1,3 0 1,5-5-1,8 1 0,12 0 2,0 4-2,-3 4 0,-1 0 1,-4 5 0,4 3-1,21 1 1</inkml:trace>
    </iact:actionData>
  </iact:action>
  <iact:action type="add" startTime="18038">
    <iact:property name="dataType"/>
    <iact:actionData xml:id="d3">
      <inkml:trace xmlns:inkml="http://www.w3.org/2003/InkML" xml:id="stk3" contextRef="#ctx0" brushRef="#br0">20619 11663 0,'0'0'7,"0"0"3,0 0 0,0 0-1,0 0 1,0 0-1,-17 41 1,17 38 0,4 28-1,9 14 1,3 3 0,5-4-1,12 8 1,-17-8 0,1-16-1,-5-21 1,1-17-1,-5-17 1,0-11-1,-3-9 1,-1-9-1</inkml:trace>
    </iact:actionData>
  </iact:action>
  <iact:action type="add" startTime="18449">
    <iact:property name="dataType"/>
    <iact:actionData xml:id="d4">
      <inkml:trace xmlns:inkml="http://www.w3.org/2003/InkML" xml:id="stk4" contextRef="#ctx0" brushRef="#br0">20776 11431 0,'0'0'6,"0"0"3,0 0 1,0 0-1,91 25 1,-13-5-1,9 1 1,8 4 0,1-4 0,3-9 0,4-8 0,9-8-1,0 0 0,-1 4 1,14 0 0,7-4-1,0-4 1,-3-1-1,-18 5 1,-11 0-1,-13 4 1,-13 0 0,-12-4-1,-12 0 1,-13 4-1,-4 0 1,-8 0-1,-4 0 1,-5 0 0,1 0-1,-5 4 1,0 0-1,-3 0 1,-1 4-1,0 5 1,1 8 0,3 8 0,5 8-1,-5 17 1,0 12 0,-3 13-1,-5 3 1,-4 5-1,0 0 5,0-8-9,0-13 5,4-8 0,0-4 0,0-9-1,0-7 0,0-9 1,-4-9-1,0-3 0,-4-9 1,-12 1-1,-42 3 1,-116 5 0,-207 12-1</inkml:trace>
    </iact:actionData>
  </iact:action>
  <iact:action type="add" startTime="32427">
    <iact:property name="dataType"/>
    <iact:actionData xml:id="d5">
      <inkml:trace xmlns:inkml="http://www.w3.org/2003/InkML" xml:id="stk5" contextRef="#ctx0" brushRef="#br0">18471 12636 0,'0'0'1,"0"0"4,0 0 5,0 0 0,0 0-1,0 0 1,0 0-1,0 0 1,21 49-1,-4-32 1,3 4 0,5-5-1,4 1 1,0-5-1,0 1 1,0-5-1,0 0 1,4 0 0,8 1-1,1-1 1,-1 0-1,0 1 2,1 3-2,-1 0 0,1 1 1,-1-1-1,4-3 1,5-1 0,8-4-1,0-4 1,8-4-1,-4-4 1,-8-1-1,-9 5 1,-3 4 0,-5 0-1,4 4 0,5 0 1,8 5 0,4-1-1,0-4 1,0 0 0,-1-4-1,-7-4 0,-4 0 1,-9 0 0,-4 0-1,-4 0 1,-4-1-1,0 1 1,-5 0-1,5 0 1,-4 0 0,-1 4-1,1 0 1,-8 0-1,3 0 1,5 0-1,-1 4 1,5 0 0,4 0-2,4 0 2,5 1 0,-1-5 0,0 0-1,0 0 1,1-5 0,3 1-1,-4-4 1,5 0-1,-1-5 1,-4 5-1,0 0 1,-4-1-1,-4 5 1,0 0 1,0 4-3,0 0 2,4 4 0,5 0 0,3 1-1,0-1 0,1 0 1,-1-4 0,1 0-1,-1-4 1,0 0-1,-3-5 1,-1 1-1,0 0 1,-4-1-1,0 1 1,-4 0 0,-4 4-1,0 0 1,0 0-1,4 4 1,-9 0 0,9 4 0,8 0-1,5 0 1,7 4-1,9-4 1,0-4-1,-4-4 1,0-4-2,0 0 3,-13-1-3,0-3 1,-7 4 1,-1-1 0,-4 5 0,-5 0 1,5 4-3,0 0 2,13 4-1,3 0 1,9 1-1,4-1 1,0 0-1,-4-4 0,-5-4 1,1-5-1,-5 1 1,-3 0-1,-9 0 1,-4-1 0,-4 1-1,-5 4 1,1 0-1,-4 0 0,-1-1 1,1 1-1,3 4 1,5 0-1,-4 0 1,4 0-1,0 0 1,-1 0-1,5 0 1,-4 0 0,0 0-1,0 0 1,-4 0-1,-1 0 1,5 0-1,8-4 1</inkml:trace>
    </iact:actionData>
  </iact:action>
  <iact:action type="add" startTime="36369">
    <iact:property name="dataType"/>
    <iact:actionData xml:id="d6">
      <inkml:trace xmlns:inkml="http://www.w3.org/2003/InkML" xml:id="stk6" contextRef="#ctx0" brushRef="#br0">18703 13994 0,'0'0'1,"0"0"2,0 0 6,0 0 1,0 0 0,0 0 0,0 0-1,0 0 0,0 0 1,21-42-1,-17 38 1,0 0 1,0 0-3,4 4 2,1-4 0,3 0-1,5 0 1,7-5-1,14 1 1,15-4-1,18-5 1,7 5-1,1 7 1,-5 5 0,-7 0-1,-9 5 1,-5-5 0,-3 0-1,0-5 1,-1 1-1,5-4 0,4 0 2,4-1-2,0 5 1,0 4 0,-4 4-1,-4 1 0,-9 3 1,1 0 0,-5 0-1,-3-3 1,-1-1 0,4 0-1,9-4 1,-5-4-1,9 0 1,4-1 0,-4 1-1,-5 4 1,5 0-1,-12 4 1,7 1-1,1-1 1,-5 4 0,-3 0-1,-5-4 1,-4 1 0,-4-5-1,0 0 1,0 0 0,0 0-1,0-5 1,8 1 0,9 0-1,-5 0 1,0 0-1,1 0 1,-5 0 0,-8 4 0,4 4-1,4 8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05T02:33:13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91">
    <iact:property name="dataType"/>
    <iact:actionData xml:id="d0">
      <inkml:trace xmlns:inkml="http://www.w3.org/2003/InkML" xml:id="stk0" contextRef="#ctx0" brushRef="#br0">10983 10884 0,'0'0'1,"0"0"2,0 0 6,0 0 0,0 0 1,0 0-1,0 0 2,0 0-2,8 54 0,13-8 1,12 20 0,21 17-1,-1 12 0,14-4 2,-1-16-2,-4-17 1,-8-17-1,-5-12 0,-12-12 2,-8-5-2,-4-8 1,0-12-1,25-34 1,70-90-1,116-162 1,123-170-1,80-49 1,24-25 0,38-25-1</inkml:trace>
    </iact:actionData>
  </iact:action>
  <iact:action type="add" startTime="22670">
    <iact:property name="dataType"/>
    <iact:actionData xml:id="d1">
      <inkml:trace xmlns:inkml="http://www.w3.org/2003/InkML" xml:id="stk1" contextRef="#ctx0" brushRef="#br0">11161 8201 0,'0'0'2,"0"0"1,0 0 5,91 17 2,53 12 0,96 12 0,46-12-1,37-16 1,16-30-1,25-12 1,29-12 0,8-1-1,34 18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101BC71-EEED-4110-B621-F130B7115A9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F22DD1E-28BE-4E86-9161-CD506839483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45A03EB-67D6-4AA5-9204-C247F6BBB49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37DC8ACA-85C3-4EFA-AAC1-29B6B844D16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26947F9-45FC-46A5-ACF2-3066E8A5F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6D6BB90-970B-4705-BED3-74046D2397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3030216-4263-453E-88B3-C13567F2AC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F9C51AD-B983-42EC-B00E-DF3B74CD56E6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0B6DC6BD-7786-4E76-BF8C-F03C76E77E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A07572D3-21E0-456B-98D5-E1974D089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22F4984-4BA1-4323-B4AE-77614C211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FBF4A3E-34A8-4E76-82C3-299F6AFF5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990B434-C50A-422B-B20B-BDE7D17FC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16281CF-2AE7-4591-A8BE-C43F484CF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E052C7E3-9D28-4A98-956D-DE19D4072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473FA0AF-E31A-4F8E-BB80-A0B5B6DB5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D9319032-15EF-4034-82DC-F0975F7620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F349F05-A9D6-4B9D-A97A-98E6A7FD30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02A3C22D-AB8B-485A-AA85-7C628CBCCD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C6962648-BA9D-4457-86DD-91CBACE15D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BA04833-C238-49E5-9C60-2796FCD20D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7936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1D8C554-766F-4875-8C23-13DDB3FF67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694D1A2-4173-4A3A-A285-C263FE5AB8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7339DF9-2012-45FC-9013-6648B044FC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3399F-1E25-4FE0-B1CF-9A9E47BA91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18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3033DC1-90DD-4A70-91EB-4B0B6DBCC8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B62EB3C-3A6A-479B-8A7A-A824683BE4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ECFC902-BE23-4142-B931-4298DA9EF3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BD722-A644-4DAD-9CA5-E08C045579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41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E33BE08-4F1F-4B02-B020-53CB85F4B8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E2364F7-7B89-4E32-9C5B-405519C6DA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4424279-919C-4AD8-A781-C1CF44D2A4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37A3A-AD95-4FD3-B505-9FF7374C7D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238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E970BBC-50C8-4D9D-A5D6-F1E24B7A7D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37C6E86-E7D4-45D4-B785-31827D1DE0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B068542-6078-4C69-B225-0C8EDE1C8E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D62B7-3C3C-4BA7-A177-A6402D8FBB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302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B8BE57B-8821-4722-A8C0-F611C868E8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14FE681-77BA-47DB-A4C0-DC6639DB21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DF10A7E-132A-484F-A507-A2D9EEAB82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1B5A9-2AB5-4BA6-8498-45D1AC7C16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00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938B59-7F76-4160-BE02-B8A7832E2B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08306BA8-6D8F-468D-8585-B3EEBE562C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7301939-217D-40D7-8DF7-3F513D49D4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FEDC-9ADE-4466-8E65-0644682EFC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9580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964B7C0-5C82-428A-9AB4-82C670F7A3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3B0F245F-3347-4A6C-B50D-DC73F2E3E0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CE03128-20B9-41D0-9E97-366B7BD936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7D575-8745-47CA-925B-F8195CB665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30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6494859-DA0C-4650-8F2A-2ED08CA464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CBC60F7C-1AB5-435C-836B-F0A1B5DFDB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CFFCF0D-000E-4825-87AA-2852153556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0A8FF-DA51-4DD5-9BFA-EBB11B98A0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26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D3988DE-975D-42CA-A278-C1A1842289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5B4EFF-C61B-47FA-A91B-42DC2BC0A5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84248FE-DE92-421A-B4D2-B9C36C4E22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09E48-BD57-48F7-91AE-E83C26A793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663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CE72459-6460-47B7-8909-61BF79C101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3109D05-2AF1-497D-9A6F-AA0EE8B6A1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50A4E23-CF99-4B5D-8E9F-6B6C423EDE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DF2D4-9E78-4AED-86BB-8E3273BF3F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867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1A7D10C-E16C-420E-89BB-31A5394F5C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74F1B48-DA3E-4E49-B9FE-A50C8E7AF9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28B5665-E750-4ECE-A2D4-3DF363703CE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E3F83FB-CC9D-4C6C-96F2-69794F86DB6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7CDC37E-0B4B-46F5-818F-91310ABD443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A1A85D4-64F6-47D6-9115-B643A92364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3B487E-87DC-4A19-9E30-494AD2B81F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9DFD5C2-B6D2-4443-9217-68AA41569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F760D954-D9C3-4E91-BE52-EF121BADC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F053B18-F91D-411E-86C3-A8C2AD2381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E7D6F0E4-FE40-4643-9404-BD3AF84848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94707C4-1AA0-49DC-965A-8ECBAC0251A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20B8C4DA-F979-4FF8-B04A-9C15D6CAE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audio" Target="../media/media11.m4a"/><Relationship Id="rId7" Type="http://schemas.openxmlformats.org/officeDocument/2006/relationships/oleObject" Target="../embeddings/oleObject2.bin"/><Relationship Id="rId2" Type="http://schemas.microsoft.com/office/2007/relationships/media" Target="../media/media1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9B92893-CCF1-4260-948E-32FAE7B33F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4.8  </a:t>
            </a:r>
            <a:r>
              <a:rPr lang="zh-CN" altLang="en-US"/>
              <a:t>使用二义性文法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DF1FFF3-7C9C-48B2-9F72-455217F1C6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不适合</a:t>
            </a:r>
            <a:r>
              <a:rPr lang="en-US" altLang="zh-CN"/>
              <a:t>LR</a:t>
            </a:r>
            <a:r>
              <a:rPr lang="zh-CN" altLang="en-US"/>
              <a:t>，冲突：移进</a:t>
            </a:r>
            <a:r>
              <a:rPr lang="en-US" altLang="zh-CN"/>
              <a:t>/</a:t>
            </a:r>
            <a:r>
              <a:rPr lang="zh-CN" altLang="en-US"/>
              <a:t>归约</a:t>
            </a:r>
            <a:r>
              <a:rPr lang="en-US" altLang="zh-CN"/>
              <a:t>, </a:t>
            </a:r>
            <a:r>
              <a:rPr lang="zh-CN" altLang="en-US"/>
              <a:t>归约</a:t>
            </a:r>
            <a:r>
              <a:rPr lang="en-US" altLang="zh-CN"/>
              <a:t>/</a:t>
            </a:r>
            <a:r>
              <a:rPr lang="zh-CN" altLang="en-US"/>
              <a:t>归约</a:t>
            </a:r>
          </a:p>
          <a:p>
            <a:pPr eaLnBrk="1" hangingPunct="1"/>
            <a:r>
              <a:rPr lang="zh-CN" altLang="en-US"/>
              <a:t>某些情况下是有用的</a:t>
            </a:r>
          </a:p>
          <a:p>
            <a:pPr lvl="1" eaLnBrk="1" hangingPunct="1"/>
            <a:r>
              <a:rPr lang="zh-CN" altLang="en-US"/>
              <a:t>表达式，更简洁、更自然</a:t>
            </a:r>
          </a:p>
          <a:p>
            <a:pPr lvl="1" eaLnBrk="1" hangingPunct="1"/>
            <a:r>
              <a:rPr lang="zh-CN" altLang="en-US"/>
              <a:t>区分普通语法结构和特殊优化情况</a:t>
            </a:r>
          </a:p>
          <a:p>
            <a:pPr eaLnBrk="1" hangingPunct="1"/>
            <a:r>
              <a:rPr lang="zh-CN" altLang="en-US"/>
              <a:t>特殊方法使二义性文法可以使用</a:t>
            </a:r>
          </a:p>
          <a:p>
            <a:pPr eaLnBrk="1" hangingPunct="1"/>
            <a:r>
              <a:rPr lang="zh-CN" altLang="en-US"/>
              <a:t>文法二义性，语言描述无歧义</a:t>
            </a:r>
          </a:p>
          <a:p>
            <a:pPr lvl="1" eaLnBrk="1" hangingPunct="1"/>
            <a:r>
              <a:rPr lang="zh-CN" altLang="en-US"/>
              <a:t>消除歧义规则</a:t>
            </a:r>
            <a:r>
              <a:rPr lang="zh-CN" altLang="en-US">
                <a:sym typeface="Wingdings" panose="05000000000000000000" pitchFamily="2" charset="2"/>
              </a:rPr>
              <a:t>唯一语法树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4A2DCE3-EACE-4D8F-9ADC-3932DC119B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1760" y="1840680"/>
              <a:ext cx="5473800" cy="3398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4A2DCE3-EACE-4D8F-9ADC-3932DC119B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2400" y="1831320"/>
                <a:ext cx="5492520" cy="3417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0C0EAEE-323B-4A71-A509-88648AA9A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81"/>
    </mc:Choice>
    <mc:Fallback xmlns="">
      <p:transition spd="slow" advTm="261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143FF4B-FC59-4C36-80AF-49A2E1DD3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分析表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DFA3B12-BFFF-4925-921B-701CAD7FC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u="sng" dirty="0"/>
              <a:t>	</a:t>
            </a:r>
            <a:r>
              <a:rPr lang="en-US" altLang="zh-CN" sz="2000" u="sng" dirty="0" err="1"/>
              <a:t>i</a:t>
            </a:r>
            <a:r>
              <a:rPr lang="en-US" altLang="zh-CN" sz="2000" u="sng" dirty="0"/>
              <a:t>	e	a	$	</a:t>
            </a:r>
            <a:r>
              <a:rPr lang="en-US" altLang="zh-CN" sz="2000" i="1" u="sng" dirty="0"/>
              <a:t>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0	s2		s3		</a:t>
            </a:r>
            <a:r>
              <a:rPr lang="en-US" altLang="zh-CN" sz="2000" i="1" dirty="0"/>
              <a:t>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1				acc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2	s2		s3		</a:t>
            </a:r>
            <a:r>
              <a:rPr lang="en-US" altLang="zh-CN" sz="2000" i="1" dirty="0"/>
              <a:t>4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3		r3		r3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4		</a:t>
            </a:r>
            <a:r>
              <a:rPr lang="en-US" altLang="zh-CN" sz="2000" dirty="0">
                <a:solidFill>
                  <a:srgbClr val="FF3300"/>
                </a:solidFill>
              </a:rPr>
              <a:t>s5/r2</a:t>
            </a:r>
            <a:r>
              <a:rPr lang="en-US" altLang="zh-CN" sz="2000" dirty="0"/>
              <a:t>		r2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5	s2		s3		</a:t>
            </a:r>
            <a:r>
              <a:rPr lang="en-US" altLang="zh-CN" sz="2000" i="1" dirty="0"/>
              <a:t>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6		r1		r1</a:t>
            </a:r>
          </a:p>
          <a:p>
            <a:pPr eaLnBrk="1" hangingPunct="1"/>
            <a:r>
              <a:rPr lang="en-US" altLang="zh-CN" sz="2800" dirty="0"/>
              <a:t>action[4, e]</a:t>
            </a:r>
            <a:r>
              <a:rPr lang="zh-CN" altLang="en-US" sz="2800" dirty="0"/>
              <a:t>，移进</a:t>
            </a:r>
            <a:r>
              <a:rPr lang="en-US" altLang="zh-CN" sz="2800" dirty="0"/>
              <a:t>/</a:t>
            </a:r>
            <a:r>
              <a:rPr lang="zh-CN" altLang="en-US" sz="2800" dirty="0"/>
              <a:t>归约冲突</a:t>
            </a:r>
          </a:p>
          <a:p>
            <a:pPr eaLnBrk="1" hangingPunct="1"/>
            <a:r>
              <a:rPr lang="en-US" altLang="zh-CN" sz="2800" dirty="0"/>
              <a:t>else</a:t>
            </a:r>
            <a:r>
              <a:rPr lang="zh-CN" altLang="en-US" sz="2800" dirty="0"/>
              <a:t>跟随之前最近的</a:t>
            </a:r>
            <a:r>
              <a:rPr lang="en-US" altLang="zh-CN" sz="2800" dirty="0"/>
              <a:t>if</a:t>
            </a:r>
            <a:r>
              <a:rPr lang="zh-CN" altLang="en-US" sz="2800" dirty="0"/>
              <a:t>，选择移进！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D02AAC-FB1C-4AD4-BB22-76357B78FC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5080" y="974520"/>
              <a:ext cx="7915320" cy="2763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D02AAC-FB1C-4AD4-BB22-76357B78FC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5720" y="965160"/>
                <a:ext cx="7934040" cy="2782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32841AA-89FD-4079-917F-60C4C35FF5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38F6942-21F8-4B1E-AC8C-3C5DC6FDFD60}"/>
              </a:ext>
            </a:extLst>
          </p:cNvPr>
          <p:cNvSpPr/>
          <p:nvPr/>
        </p:nvSpPr>
        <p:spPr>
          <a:xfrm>
            <a:off x="1150938" y="5617150"/>
            <a:ext cx="1853952" cy="967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sz="2000" kern="0" dirty="0">
                <a:solidFill>
                  <a:srgbClr val="FF0000"/>
                </a:solidFill>
                <a:latin typeface="Times New Roman"/>
                <a:ea typeface="宋体"/>
                <a:sym typeface="Symbol" panose="05050102010706020507" pitchFamily="18" charset="2"/>
              </a:rPr>
              <a:t>I</a:t>
            </a:r>
            <a:r>
              <a:rPr lang="en-US" altLang="zh-CN" sz="2000" kern="0" baseline="-25000" dirty="0">
                <a:solidFill>
                  <a:srgbClr val="FF0000"/>
                </a:solidFill>
                <a:latin typeface="Times New Roman"/>
                <a:ea typeface="宋体"/>
                <a:sym typeface="Symbol" panose="05050102010706020507" pitchFamily="18" charset="2"/>
              </a:rPr>
              <a:t>4</a:t>
            </a:r>
            <a:endParaRPr lang="en-US" altLang="zh-CN" sz="2000" b="1" kern="0" dirty="0">
              <a:solidFill>
                <a:srgbClr val="FF0000"/>
              </a:solidFill>
              <a:latin typeface="Times New Roman"/>
              <a:ea typeface="宋体"/>
            </a:endParaRPr>
          </a:p>
          <a:p>
            <a:pPr marL="342900" lvl="0" indent="-342900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sz="2000" b="1" kern="0" dirty="0">
                <a:solidFill>
                  <a:srgbClr val="FF0000"/>
                </a:solidFill>
                <a:latin typeface="Times New Roman"/>
                <a:ea typeface="宋体"/>
              </a:rPr>
              <a:t>S </a:t>
            </a:r>
            <a:r>
              <a:rPr lang="en-US" altLang="zh-CN" sz="2000" b="1" kern="0" dirty="0">
                <a:solidFill>
                  <a:srgbClr val="FF0000"/>
                </a:solidFill>
                <a:latin typeface="Times New Roman"/>
                <a:ea typeface="宋体"/>
                <a:sym typeface="Symbol" panose="05050102010706020507" pitchFamily="18" charset="2"/>
              </a:rPr>
              <a:t> </a:t>
            </a:r>
            <a:r>
              <a:rPr lang="en-US" altLang="zh-CN" sz="2000" b="1" kern="0" dirty="0" err="1">
                <a:solidFill>
                  <a:srgbClr val="FF0000"/>
                </a:solidFill>
                <a:latin typeface="Times New Roman"/>
                <a:ea typeface="宋体"/>
                <a:sym typeface="Symbol" panose="05050102010706020507" pitchFamily="18" charset="2"/>
              </a:rPr>
              <a:t>iS.eS</a:t>
            </a:r>
            <a:r>
              <a:rPr lang="en-US" altLang="zh-CN" sz="2000" b="1" kern="0" dirty="0">
                <a:solidFill>
                  <a:srgbClr val="FF0000"/>
                </a:solidFill>
                <a:latin typeface="Times New Roman"/>
                <a:ea typeface="宋体"/>
                <a:sym typeface="Symbol" panose="05050102010706020507" pitchFamily="18" charset="2"/>
              </a:rPr>
              <a:t> </a:t>
            </a:r>
          </a:p>
          <a:p>
            <a:pPr marL="342900" lvl="0" indent="-342900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sz="2000" b="1" kern="0" dirty="0">
                <a:solidFill>
                  <a:srgbClr val="FF0000"/>
                </a:solidFill>
                <a:latin typeface="Times New Roman"/>
                <a:ea typeface="宋体"/>
              </a:rPr>
              <a:t>S </a:t>
            </a:r>
            <a:r>
              <a:rPr lang="en-US" altLang="zh-CN" sz="2000" b="1" kern="0" dirty="0">
                <a:solidFill>
                  <a:srgbClr val="FF0000"/>
                </a:solidFill>
                <a:latin typeface="Times New Roman"/>
                <a:ea typeface="宋体"/>
                <a:sym typeface="Symbol" panose="05050102010706020507" pitchFamily="18" charset="2"/>
              </a:rPr>
              <a:t> </a:t>
            </a:r>
            <a:r>
              <a:rPr lang="en-US" altLang="zh-CN" sz="2000" b="1" kern="0" dirty="0" err="1">
                <a:solidFill>
                  <a:srgbClr val="FF0000"/>
                </a:solidFill>
                <a:latin typeface="Times New Roman"/>
                <a:ea typeface="宋体"/>
                <a:sym typeface="Symbol" panose="05050102010706020507" pitchFamily="18" charset="2"/>
              </a:rPr>
              <a:t>iS.</a:t>
            </a:r>
            <a:endParaRPr lang="en-US" altLang="zh-CN" kern="0" dirty="0">
              <a:solidFill>
                <a:srgbClr val="FF0000"/>
              </a:solidFill>
              <a:latin typeface="Times New Roman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489"/>
    </mc:Choice>
    <mc:Fallback>
      <p:transition spd="slow" advTm="223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644F910-1D5B-48C0-8878-9C1BC9BB5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4.8.3  </a:t>
            </a:r>
            <a:r>
              <a:rPr lang="zh-CN" altLang="en-US"/>
              <a:t>特殊产生式二义性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5E018A5-5171-443D-9AB4-4C89108ED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1. 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2. 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3. 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4. E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{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5. E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  <a:endParaRPr lang="en-US" altLang="zh-CN"/>
          </a:p>
          <a:p>
            <a:pPr eaLnBrk="1" hangingPunct="1"/>
            <a:r>
              <a:rPr lang="zh-CN" altLang="en-US"/>
              <a:t>产生式</a:t>
            </a:r>
            <a:r>
              <a:rPr lang="en-US" altLang="zh-CN"/>
              <a:t>1</a:t>
            </a:r>
            <a:r>
              <a:rPr lang="zh-CN" altLang="en-US"/>
              <a:t>为特殊情况：   ，而不是</a:t>
            </a:r>
          </a:p>
        </p:txBody>
      </p:sp>
      <p:graphicFrame>
        <p:nvGraphicFramePr>
          <p:cNvPr id="45060" name="Object 4">
            <a:extLst>
              <a:ext uri="{FF2B5EF4-FFF2-40B4-BE49-F238E27FC236}">
                <a16:creationId xmlns:a16="http://schemas.microsoft.com/office/drawing/2014/main" id="{8E55A6B6-E32B-4567-9906-13BF4D50D1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3505200"/>
          <a:ext cx="533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0" name="Equation" r:id="rId5" imgW="177646" imgH="241091" progId="Equation.3">
                  <p:embed/>
                </p:oleObj>
              </mc:Choice>
              <mc:Fallback>
                <p:oleObj name="Equation" r:id="rId5" imgW="177646" imgH="2410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505200"/>
                        <a:ext cx="533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5">
            <a:extLst>
              <a:ext uri="{FF2B5EF4-FFF2-40B4-BE49-F238E27FC236}">
                <a16:creationId xmlns:a16="http://schemas.microsoft.com/office/drawing/2014/main" id="{4526228F-5748-44A4-843D-1791283B8F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3467100"/>
          <a:ext cx="609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1" name="Equation" r:id="rId7" imgW="203024" imgH="253780" progId="Equation.3">
                  <p:embed/>
                </p:oleObj>
              </mc:Choice>
              <mc:Fallback>
                <p:oleObj name="Equation" r:id="rId7" imgW="203024" imgH="2537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467100"/>
                        <a:ext cx="609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963EF3D-2527-4E8C-9E48-EC8E29053A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8720" y="974520"/>
              <a:ext cx="7009560" cy="3485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963EF3D-2527-4E8C-9E48-EC8E29053A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9360" y="965160"/>
                <a:ext cx="7028280" cy="3503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F0DEEFD-6553-4A4F-84F9-581EC88996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803"/>
    </mc:Choice>
    <mc:Fallback>
      <p:transition spd="slow" advTm="261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DABDE65-93AD-45E0-B103-2B19BC11F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LR(0)</a:t>
            </a:r>
            <a:r>
              <a:rPr lang="zh-CN" altLang="en-US"/>
              <a:t>项目集规范族</a:t>
            </a:r>
          </a:p>
        </p:txBody>
      </p:sp>
      <p:sp>
        <p:nvSpPr>
          <p:cNvPr id="46083" name="Text Box 4">
            <a:extLst>
              <a:ext uri="{FF2B5EF4-FFF2-40B4-BE49-F238E27FC236}">
                <a16:creationId xmlns:a16="http://schemas.microsoft.com/office/drawing/2014/main" id="{5E77F9BD-16FD-4B0C-A5E1-C2F10375A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174750"/>
            <a:ext cx="24384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E’ </a:t>
            </a:r>
            <a:r>
              <a:rPr kumimoji="0" lang="en-US" altLang="zh-CN" sz="2400" b="1">
                <a:sym typeface="Symbol" panose="05050102010706020507" pitchFamily="18" charset="2"/>
              </a:rPr>
              <a:t> ·E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{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</a:p>
        </p:txBody>
      </p:sp>
      <p:sp>
        <p:nvSpPr>
          <p:cNvPr id="46084" name="Text Box 5">
            <a:extLst>
              <a:ext uri="{FF2B5EF4-FFF2-40B4-BE49-F238E27FC236}">
                <a16:creationId xmlns:a16="http://schemas.microsoft.com/office/drawing/2014/main" id="{FC976794-4BD9-4ED1-ABDF-B9910D4FA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5" y="1174750"/>
            <a:ext cx="2378075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>
                <a:solidFill>
                  <a:srgbClr val="3333CC"/>
                </a:solidFill>
              </a:rPr>
              <a:t>, E)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E’ </a:t>
            </a:r>
            <a:r>
              <a:rPr kumimoji="0" lang="en-US" altLang="zh-CN" sz="2400" b="1">
                <a:sym typeface="Symbol" panose="05050102010706020507" pitchFamily="18" charset="2"/>
              </a:rPr>
              <a:t> E·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6085" name="Text Box 6">
            <a:extLst>
              <a:ext uri="{FF2B5EF4-FFF2-40B4-BE49-F238E27FC236}">
                <a16:creationId xmlns:a16="http://schemas.microsoft.com/office/drawing/2014/main" id="{48B66FCD-2618-494C-9B85-CC7D23598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174750"/>
            <a:ext cx="236855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2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>
                <a:solidFill>
                  <a:srgbClr val="3333CC"/>
                </a:solidFill>
              </a:rPr>
              <a:t>, ()</a:t>
            </a:r>
            <a:br>
              <a:rPr kumimoji="0" lang="en-US" altLang="zh-CN" sz="2400"/>
            </a:br>
            <a:r>
              <a:rPr lang="en-US" altLang="zh-CN" sz="2400" b="1">
                <a:sym typeface="Symbol" panose="05050102010706020507" pitchFamily="18" charset="2"/>
              </a:rPr>
              <a:t>E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{·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6086" name="Text Box 7">
            <a:extLst>
              <a:ext uri="{FF2B5EF4-FFF2-40B4-BE49-F238E27FC236}">
                <a16:creationId xmlns:a16="http://schemas.microsoft.com/office/drawing/2014/main" id="{C9976FE3-EBE8-456E-BE16-C45A387A2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968875"/>
            <a:ext cx="20224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3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0</a:t>
            </a:r>
            <a:r>
              <a:rPr kumimoji="0" lang="en-US" altLang="zh-CN" sz="2400">
                <a:solidFill>
                  <a:srgbClr val="3333CC"/>
                </a:solidFill>
              </a:rPr>
              <a:t>, c)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c·</a:t>
            </a:r>
          </a:p>
        </p:txBody>
      </p:sp>
      <p:sp>
        <p:nvSpPr>
          <p:cNvPr id="46087" name="Text Box 8">
            <a:extLst>
              <a:ext uri="{FF2B5EF4-FFF2-40B4-BE49-F238E27FC236}">
                <a16:creationId xmlns:a16="http://schemas.microsoft.com/office/drawing/2014/main" id="{1CEFFA9E-527F-4796-BAD0-BE7B43B0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3" y="3403600"/>
            <a:ext cx="23685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4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</a:t>
            </a:r>
            <a:r>
              <a:rPr kumimoji="0" lang="en-US" altLang="zh-CN" sz="2400">
                <a:solidFill>
                  <a:srgbClr val="3333CC"/>
                </a:solidFill>
              </a:rPr>
              <a:t>, </a:t>
            </a:r>
            <a:r>
              <a:rPr kumimoji="0" lang="en-US" altLang="zh-CN" sz="2400" b="1">
                <a:solidFill>
                  <a:srgbClr val="3333CC"/>
                </a:solidFill>
              </a:rPr>
              <a:t>sub</a:t>
            </a:r>
            <a:r>
              <a:rPr kumimoji="0" lang="en-US" altLang="zh-CN" sz="2400">
                <a:solidFill>
                  <a:srgbClr val="3333CC"/>
                </a:solidFill>
              </a:rPr>
              <a:t>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sub·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sub·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{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</a:p>
        </p:txBody>
      </p:sp>
      <p:sp>
        <p:nvSpPr>
          <p:cNvPr id="46088" name="Text Box 11">
            <a:extLst>
              <a:ext uri="{FF2B5EF4-FFF2-40B4-BE49-F238E27FC236}">
                <a16:creationId xmlns:a16="http://schemas.microsoft.com/office/drawing/2014/main" id="{A391BC26-C411-453A-A271-64E7E340F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768725"/>
            <a:ext cx="23685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5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</a:t>
            </a:r>
            <a:r>
              <a:rPr kumimoji="0" lang="en-US" altLang="zh-CN" sz="2400">
                <a:solidFill>
                  <a:srgbClr val="3333CC"/>
                </a:solidFill>
              </a:rPr>
              <a:t>, </a:t>
            </a:r>
            <a:r>
              <a:rPr kumimoji="0" lang="en-US" altLang="zh-CN" sz="2400" b="1">
                <a:solidFill>
                  <a:srgbClr val="3333CC"/>
                </a:solidFill>
              </a:rPr>
              <a:t>sup</a:t>
            </a:r>
            <a:r>
              <a:rPr kumimoji="0" lang="en-US" altLang="zh-CN" sz="2400">
                <a:solidFill>
                  <a:srgbClr val="3333CC"/>
                </a:solidFill>
              </a:rPr>
              <a:t>)</a:t>
            </a:r>
            <a:r>
              <a:rPr kumimoji="0" lang="en-US" altLang="zh-CN" sz="2400"/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sup·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{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D95E4EA-9300-486A-8300-27BC08491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7"/>
    </mc:Choice>
    <mc:Fallback>
      <p:transition spd="slow" advTm="10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FEE360C-F624-42D7-97B1-FF26180F9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LR(0)</a:t>
            </a:r>
            <a:r>
              <a:rPr lang="zh-CN" altLang="en-US"/>
              <a:t>项目集规范族（续）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4BA07183-771D-4759-8AC4-BB425EAAF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5" y="1174750"/>
            <a:ext cx="237807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7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4</a:t>
            </a:r>
            <a:r>
              <a:rPr kumimoji="0" lang="en-US" altLang="zh-CN" sz="2400">
                <a:solidFill>
                  <a:srgbClr val="3333CC"/>
                </a:solidFill>
              </a:rPr>
              <a:t>, E)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7108" name="Text Box 5">
            <a:extLst>
              <a:ext uri="{FF2B5EF4-FFF2-40B4-BE49-F238E27FC236}">
                <a16:creationId xmlns:a16="http://schemas.microsoft.com/office/drawing/2014/main" id="{2B36DF95-1AD7-4FB3-9EAC-CAE8EFB41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1174750"/>
            <a:ext cx="23685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6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2</a:t>
            </a:r>
            <a:r>
              <a:rPr kumimoji="0" lang="en-US" altLang="zh-CN" sz="2400">
                <a:solidFill>
                  <a:srgbClr val="3333CC"/>
                </a:solidFill>
              </a:rPr>
              <a:t>, E)</a:t>
            </a:r>
            <a:br>
              <a:rPr kumimoji="0" lang="en-US" altLang="zh-CN" sz="2400"/>
            </a:b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{</a:t>
            </a:r>
            <a:r>
              <a:rPr lang="en-US" altLang="zh-CN" sz="2400" b="1">
                <a:sym typeface="Symbol" panose="05050102010706020507" pitchFamily="18" charset="2"/>
              </a:rPr>
              <a:t>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}</a:t>
            </a:r>
          </a:p>
        </p:txBody>
      </p:sp>
      <p:sp>
        <p:nvSpPr>
          <p:cNvPr id="47109" name="Text Box 6">
            <a:extLst>
              <a:ext uri="{FF2B5EF4-FFF2-40B4-BE49-F238E27FC236}">
                <a16:creationId xmlns:a16="http://schemas.microsoft.com/office/drawing/2014/main" id="{53AF52E3-25A2-4D46-9B82-455DBCC0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4495800"/>
            <a:ext cx="2033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9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6</a:t>
            </a:r>
            <a:r>
              <a:rPr kumimoji="0" lang="en-US" altLang="zh-CN" sz="2400">
                <a:solidFill>
                  <a:srgbClr val="3333CC"/>
                </a:solidFill>
              </a:rPr>
              <a:t>, })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{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}·</a:t>
            </a:r>
          </a:p>
        </p:txBody>
      </p:sp>
      <p:sp>
        <p:nvSpPr>
          <p:cNvPr id="47110" name="Text Box 7">
            <a:extLst>
              <a:ext uri="{FF2B5EF4-FFF2-40B4-BE49-F238E27FC236}">
                <a16:creationId xmlns:a16="http://schemas.microsoft.com/office/drawing/2014/main" id="{90F4250F-0844-4CE8-B5A1-AA0B2C7A0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3403600"/>
            <a:ext cx="2447925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10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7</a:t>
            </a:r>
            <a:r>
              <a:rPr kumimoji="0" lang="en-US" altLang="zh-CN" sz="2400">
                <a:solidFill>
                  <a:srgbClr val="3333CC"/>
                </a:solidFill>
              </a:rPr>
              <a:t>, </a:t>
            </a:r>
            <a:r>
              <a:rPr kumimoji="0" lang="en-US" altLang="zh-CN" sz="2400" b="1">
                <a:solidFill>
                  <a:srgbClr val="3333CC"/>
                </a:solidFill>
              </a:rPr>
              <a:t>sup</a:t>
            </a:r>
            <a:r>
              <a:rPr kumimoji="0" lang="en-US" altLang="zh-CN" sz="2400">
                <a:solidFill>
                  <a:srgbClr val="3333CC"/>
                </a:solidFill>
              </a:rPr>
              <a:t>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sup·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sup·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{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</a:p>
        </p:txBody>
      </p:sp>
      <p:sp>
        <p:nvSpPr>
          <p:cNvPr id="47111" name="Text Box 8">
            <a:extLst>
              <a:ext uri="{FF2B5EF4-FFF2-40B4-BE49-F238E27FC236}">
                <a16:creationId xmlns:a16="http://schemas.microsoft.com/office/drawing/2014/main" id="{4475DB53-30A4-49BB-8E32-7800FF223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768725"/>
            <a:ext cx="236855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11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10</a:t>
            </a:r>
            <a:r>
              <a:rPr kumimoji="0" lang="en-US" altLang="zh-CN" sz="2400">
                <a:solidFill>
                  <a:srgbClr val="3333CC"/>
                </a:solidFill>
              </a:rPr>
              <a:t>, </a:t>
            </a:r>
            <a:r>
              <a:rPr kumimoji="0" lang="en-US" altLang="zh-CN" sz="2400" b="1">
                <a:solidFill>
                  <a:srgbClr val="3333CC"/>
                </a:solidFill>
              </a:rPr>
              <a:t>E</a:t>
            </a:r>
            <a:r>
              <a:rPr kumimoji="0" lang="en-US" altLang="zh-CN" sz="2400">
                <a:solidFill>
                  <a:srgbClr val="3333CC"/>
                </a:solidFill>
              </a:rPr>
              <a:t>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E·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7112" name="Text Box 9">
            <a:extLst>
              <a:ext uri="{FF2B5EF4-FFF2-40B4-BE49-F238E27FC236}">
                <a16:creationId xmlns:a16="http://schemas.microsoft.com/office/drawing/2014/main" id="{1253E677-0E27-467A-9746-5EB355422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1155700"/>
            <a:ext cx="2378075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8</a:t>
            </a:r>
            <a:r>
              <a:rPr kumimoji="0" lang="en-US" altLang="zh-CN" sz="2400">
                <a:solidFill>
                  <a:srgbClr val="3333CC"/>
                </a:solidFill>
              </a:rPr>
              <a:t> = goto(I</a:t>
            </a:r>
            <a:r>
              <a:rPr kumimoji="0" lang="en-US" altLang="zh-CN" sz="2400" baseline="-25000">
                <a:solidFill>
                  <a:srgbClr val="3333CC"/>
                </a:solidFill>
              </a:rPr>
              <a:t>5</a:t>
            </a:r>
            <a:r>
              <a:rPr kumimoji="0" lang="en-US" altLang="zh-CN" sz="2400">
                <a:solidFill>
                  <a:srgbClr val="3333CC"/>
                </a:solidFill>
              </a:rPr>
              <a:t>, E)</a:t>
            </a:r>
            <a:r>
              <a:rPr kumimoji="0" lang="en-US" altLang="zh-CN" sz="24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E·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 sz="2400" b="1">
                <a:sym typeface="Symbol" panose="05050102010706020507" pitchFamily="18" charset="2"/>
              </a:rPr>
              <a:t>E·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E1B4408-E3BD-4229-841C-A92C5F76E3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55200" y="3694680"/>
              <a:ext cx="2425320" cy="1343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E1B4408-E3BD-4229-841C-A92C5F76E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5840" y="3685320"/>
                <a:ext cx="2444040" cy="1362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EBDBC2A-95E0-4D9C-ACA3-252EF35BF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53"/>
    </mc:Choice>
    <mc:Fallback>
      <p:transition spd="slow" advTm="71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4610DB2-0429-443C-801F-F30978D31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冲突解决方法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41946D2-9B81-4939-81D6-2B53C0406C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</a:t>
            </a:r>
            <a:r>
              <a:rPr lang="en-US" altLang="zh-CN" baseline="-25000"/>
              <a:t>7</a:t>
            </a:r>
            <a:r>
              <a:rPr lang="en-US" altLang="zh-CN"/>
              <a:t>, I</a:t>
            </a:r>
            <a:r>
              <a:rPr lang="en-US" altLang="zh-CN" baseline="-25000"/>
              <a:t>8</a:t>
            </a:r>
            <a:r>
              <a:rPr lang="en-US" altLang="zh-CN"/>
              <a:t>, I</a:t>
            </a:r>
            <a:r>
              <a:rPr lang="en-US" altLang="zh-CN" baseline="-25000"/>
              <a:t>11</a:t>
            </a:r>
            <a:r>
              <a:rPr lang="zh-CN" altLang="en-US"/>
              <a:t>，对</a:t>
            </a:r>
            <a:r>
              <a:rPr lang="en-US" altLang="zh-CN" b="1"/>
              <a:t>sub</a:t>
            </a:r>
            <a:r>
              <a:rPr lang="zh-CN" altLang="en-US"/>
              <a:t>和</a:t>
            </a:r>
            <a:r>
              <a:rPr lang="en-US" altLang="zh-CN" b="1"/>
              <a:t>sup</a:t>
            </a:r>
            <a:r>
              <a:rPr lang="zh-CN" altLang="en-US"/>
              <a:t>，移进</a:t>
            </a:r>
            <a:r>
              <a:rPr lang="en-US" altLang="zh-CN"/>
              <a:t>/</a:t>
            </a:r>
            <a:r>
              <a:rPr lang="zh-CN" altLang="en-US"/>
              <a:t>归约冲突</a:t>
            </a:r>
          </a:p>
          <a:p>
            <a:pPr lvl="1" eaLnBrk="1" hangingPunct="1"/>
            <a:r>
              <a:rPr lang="en-US" altLang="zh-CN"/>
              <a:t>sub</a:t>
            </a:r>
            <a:r>
              <a:rPr lang="zh-CN" altLang="en-US"/>
              <a:t>和</a:t>
            </a:r>
            <a:r>
              <a:rPr lang="en-US" altLang="zh-CN"/>
              <a:t>sup</a:t>
            </a:r>
            <a:r>
              <a:rPr lang="zh-CN" altLang="en-US"/>
              <a:t>的优先级和结合率未指定</a:t>
            </a:r>
          </a:p>
          <a:p>
            <a:pPr lvl="1" eaLnBrk="1" hangingPunct="1"/>
            <a:r>
              <a:rPr lang="zh-CN" altLang="en-US"/>
              <a:t>优先级相等，右结合，移进！</a:t>
            </a:r>
          </a:p>
          <a:p>
            <a:pPr eaLnBrk="1" hangingPunct="1"/>
            <a:r>
              <a:rPr lang="en-US" altLang="zh-CN"/>
              <a:t>I</a:t>
            </a:r>
            <a:r>
              <a:rPr lang="en-US" altLang="zh-CN" baseline="-25000"/>
              <a:t>11</a:t>
            </a:r>
            <a:r>
              <a:rPr lang="zh-CN" altLang="en-US"/>
              <a:t>对</a:t>
            </a:r>
            <a:r>
              <a:rPr lang="en-US" altLang="zh-CN"/>
              <a:t>}</a:t>
            </a:r>
            <a:r>
              <a:rPr lang="zh-CN" altLang="en-US"/>
              <a:t>和</a:t>
            </a:r>
            <a:r>
              <a:rPr lang="en-US" altLang="zh-CN"/>
              <a:t>$</a:t>
            </a:r>
            <a:r>
              <a:rPr lang="zh-CN" altLang="en-US"/>
              <a:t>，归约</a:t>
            </a:r>
            <a:r>
              <a:rPr lang="en-US" altLang="zh-CN"/>
              <a:t>/</a:t>
            </a:r>
            <a:r>
              <a:rPr lang="zh-CN" altLang="en-US"/>
              <a:t>归约冲突</a:t>
            </a:r>
          </a:p>
          <a:p>
            <a:pPr lvl="1" eaLnBrk="1" hangingPunct="1"/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E E </a:t>
            </a:r>
            <a:r>
              <a:rPr lang="en-US" altLang="zh-CN" b="1">
                <a:solidFill>
                  <a:schemeClr val="accent2"/>
                </a:solidFill>
                <a:sym typeface="Symbol" panose="05050102010706020507" pitchFamily="18" charset="2"/>
              </a:rPr>
              <a:t>sub 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E </a:t>
            </a:r>
            <a:r>
              <a:rPr lang="en-US" altLang="zh-CN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E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？ 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E E </a:t>
            </a:r>
            <a:r>
              <a:rPr lang="en-US" altLang="zh-CN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E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？</a:t>
            </a:r>
          </a:p>
          <a:p>
            <a:pPr lvl="1" eaLnBrk="1" hangingPunct="1"/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产生式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为特殊情况，优先考虑</a:t>
            </a:r>
          </a:p>
          <a:p>
            <a:pPr lvl="1" eaLnBrk="1" hangingPunct="1"/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归约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E E </a:t>
            </a:r>
            <a:r>
              <a:rPr lang="en-US" altLang="zh-CN" b="1">
                <a:solidFill>
                  <a:schemeClr val="accent2"/>
                </a:solidFill>
                <a:sym typeface="Symbol" panose="05050102010706020507" pitchFamily="18" charset="2"/>
              </a:rPr>
              <a:t>sub 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E </a:t>
            </a:r>
            <a:r>
              <a:rPr lang="en-US" altLang="zh-CN" b="1">
                <a:solidFill>
                  <a:schemeClr val="accent2"/>
                </a:solidFill>
                <a:sym typeface="Symbol" panose="05050102010706020507" pitchFamily="18" charset="2"/>
              </a:rPr>
              <a:t>sup</a:t>
            </a:r>
            <a:r>
              <a:rPr lang="en-US" altLang="zh-CN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E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！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F76D48-6C21-4320-848D-DDAF481A08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53880" y="2943720"/>
              <a:ext cx="1150200" cy="1216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F76D48-6C21-4320-848D-DDAF481A08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4520" y="2934360"/>
                <a:ext cx="1168920" cy="1235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D391955-D012-43FF-90FD-135D15DB9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8"/>
    </mc:Choice>
    <mc:Fallback>
      <p:transition spd="slow" advTm="35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1C8A670F-9C88-4495-BA4D-B917EA8301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分析表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72EE6CA-CD95-45CA-88D5-80E1EA650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u="sng"/>
              <a:t>	 </a:t>
            </a:r>
            <a:r>
              <a:rPr lang="en-US" altLang="zh-CN" sz="2400" b="1" u="sng"/>
              <a:t>sub</a:t>
            </a:r>
            <a:r>
              <a:rPr lang="en-US" altLang="zh-CN" sz="2400" u="sng"/>
              <a:t>	</a:t>
            </a:r>
            <a:r>
              <a:rPr lang="en-US" altLang="zh-CN" sz="2400" b="1" u="sng"/>
              <a:t>sup</a:t>
            </a:r>
            <a:r>
              <a:rPr lang="en-US" altLang="zh-CN" sz="2400" u="sng"/>
              <a:t>	{	}	c	$	</a:t>
            </a:r>
            <a:r>
              <a:rPr lang="en-US" altLang="zh-CN" sz="2400" i="1" u="sng"/>
              <a:t>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0			s2		s3		</a:t>
            </a:r>
            <a:r>
              <a:rPr lang="en-US" altLang="zh-CN" sz="2400" i="1"/>
              <a:t>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1	 s4	s5				acc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2			s2		s3		</a:t>
            </a:r>
            <a:r>
              <a:rPr lang="en-US" altLang="zh-CN" sz="2400" i="1"/>
              <a:t>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3	 r5	r5		r5		r5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4			s2		s3		</a:t>
            </a:r>
            <a:r>
              <a:rPr lang="en-US" altLang="zh-CN" sz="2400" i="1"/>
              <a:t>7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5			s2		s3		</a:t>
            </a:r>
            <a:r>
              <a:rPr lang="en-US" altLang="zh-CN" sz="2400" i="1"/>
              <a:t>8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6	 s4	s5		s9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7	 s4	s10		r2		r2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8	 s4	s5		r3		r3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9	 r4	r4		r4		r4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10	 		s2		s3		</a:t>
            </a:r>
            <a:r>
              <a:rPr lang="en-US" altLang="zh-CN" sz="2400" i="1"/>
              <a:t>11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11	 s4	s5		r1		r1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4EB1B3D-A6E7-4BD1-A916-881F8F77DB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1200" y="6550560"/>
              <a:ext cx="5021280" cy="91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4EB1B3D-A6E7-4BD1-A916-881F8F77D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1840" y="6541200"/>
                <a:ext cx="5040000" cy="110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9A5428-1A55-4786-9159-E740358D5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97"/>
    </mc:Choice>
    <mc:Fallback>
      <p:transition spd="slow" advTm="15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365C17D0-E4CC-4003-A831-EA1EB4C6E8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4.8.1  </a:t>
            </a:r>
            <a:r>
              <a:rPr lang="zh-CN" altLang="en-US"/>
              <a:t>使用优先级和结合率</a:t>
            </a:r>
          </a:p>
        </p:txBody>
      </p:sp>
      <p:sp>
        <p:nvSpPr>
          <p:cNvPr id="35843" name="Rectangle 4">
            <a:extLst>
              <a:ext uri="{FF2B5EF4-FFF2-40B4-BE49-F238E27FC236}">
                <a16:creationId xmlns:a16="http://schemas.microsoft.com/office/drawing/2014/main" id="{F8712B77-F04F-4696-980A-AAE45944E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lnSpc>
                <a:spcPct val="8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 b="1"/>
              <a:t>E’ </a:t>
            </a:r>
            <a:r>
              <a:rPr kumimoji="0" lang="en-US" altLang="zh-CN" sz="2400" b="1">
                <a:sym typeface="Symbol" panose="05050102010706020507" pitchFamily="18" charset="2"/>
              </a:rPr>
              <a:t> E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/>
              <a:t>E </a:t>
            </a:r>
            <a:r>
              <a:rPr kumimoji="0" lang="en-US" altLang="zh-CN" sz="2400" b="1">
                <a:sym typeface="Symbol" panose="05050102010706020507" pitchFamily="18" charset="2"/>
              </a:rPr>
              <a:t>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T  |  T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T  T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>
                <a:sym typeface="Symbol" panose="05050102010706020507" pitchFamily="18" charset="2"/>
              </a:rPr>
              <a:t> F  |  F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F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 E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>
                <a:sym typeface="Symbol" panose="05050102010706020507" pitchFamily="18" charset="2"/>
              </a:rPr>
              <a:t>  | 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</a:p>
          <a:p>
            <a:pPr marL="0" indent="0" eaLnBrk="1" hangingPunct="1"/>
            <a:r>
              <a:rPr lang="zh-CN" altLang="en-US"/>
              <a:t>原始文法为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1. 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2. E E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400" b="1">
                <a:sym typeface="Symbol" panose="05050102010706020507" pitchFamily="18" charset="2"/>
              </a:rPr>
              <a:t>E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3. E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400" b="1">
                <a:sym typeface="Symbol" panose="05050102010706020507" pitchFamily="18" charset="2"/>
              </a:rPr>
              <a:t>E)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ym typeface="Symbol" panose="05050102010706020507" pitchFamily="18" charset="2"/>
              </a:rPr>
              <a:t>4. E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endParaRPr lang="en-US" altLang="zh-CN"/>
          </a:p>
        </p:txBody>
      </p:sp>
      <p:sp>
        <p:nvSpPr>
          <p:cNvPr id="35844" name="Rectangle 5">
            <a:extLst>
              <a:ext uri="{FF2B5EF4-FFF2-40B4-BE49-F238E27FC236}">
                <a16:creationId xmlns:a16="http://schemas.microsoft.com/office/drawing/2014/main" id="{EF2144A1-9F44-44F4-993A-513F1D7A6C8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886200" y="2486025"/>
            <a:ext cx="4572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</a:rPr>
              <a:t>优点：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</a:rPr>
              <a:t>容易改变运算符优先级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</a:rPr>
              <a:t>无</a:t>
            </a:r>
            <a:r>
              <a:rPr kumimoji="0" lang="en-US" altLang="zh-CN" sz="2400">
                <a:solidFill>
                  <a:schemeClr val="hlink"/>
                </a:solidFill>
              </a:rPr>
              <a:t>E</a:t>
            </a:r>
            <a:r>
              <a:rPr kumimoji="0" lang="en-US" altLang="zh-CN" sz="2400">
                <a:solidFill>
                  <a:schemeClr val="hlink"/>
                </a:solidFill>
                <a:sym typeface="Symbol" panose="05050102010706020507" pitchFamily="18" charset="2"/>
              </a:rPr>
              <a:t>T</a:t>
            </a:r>
            <a:r>
              <a:rPr kumimoji="0" lang="zh-CN" altLang="en-US" sz="2400">
                <a:solidFill>
                  <a:schemeClr val="hlink"/>
                </a:solidFill>
                <a:sym typeface="Symbol" panose="05050102010706020507" pitchFamily="18" charset="2"/>
              </a:rPr>
              <a:t>、</a:t>
            </a:r>
            <a:r>
              <a:rPr kumimoji="0" lang="en-US" altLang="zh-CN" sz="2400">
                <a:solidFill>
                  <a:schemeClr val="hlink"/>
                </a:solidFill>
              </a:rPr>
              <a:t>E</a:t>
            </a:r>
            <a:r>
              <a:rPr kumimoji="0" lang="en-US" altLang="zh-CN" sz="2400">
                <a:solidFill>
                  <a:schemeClr val="hlink"/>
                </a:solidFill>
                <a:sym typeface="Symbol" panose="05050102010706020507" pitchFamily="18" charset="2"/>
              </a:rPr>
              <a:t>T</a:t>
            </a:r>
            <a:r>
              <a:rPr kumimoji="0" lang="zh-CN" altLang="en-US" sz="2400">
                <a:solidFill>
                  <a:schemeClr val="hlink"/>
                </a:solidFill>
                <a:sym typeface="Symbol" panose="05050102010706020507" pitchFamily="18" charset="2"/>
              </a:rPr>
              <a:t>额外归约时间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2207D97-0F52-428A-A58B-D9D31F12BC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329480"/>
              <a:ext cx="2106720" cy="2793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2207D97-0F52-428A-A58B-D9D31F12BC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320120"/>
                <a:ext cx="2125440" cy="2812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EFBD767-9717-4DAC-AA43-D22801268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60"/>
    </mc:Choice>
    <mc:Fallback xmlns="">
      <p:transition spd="slow" advTm="43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743E375-090D-4367-8626-3C0A4D553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LR(0)</a:t>
            </a:r>
            <a:r>
              <a:rPr lang="zh-CN" altLang="en-US"/>
              <a:t>项目集规范族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74B6AA5-B019-4CF1-B11C-C0CA3362EF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I</a:t>
            </a:r>
            <a:r>
              <a:rPr lang="en-US" altLang="zh-CN" sz="2400" baseline="-25000"/>
              <a:t>0</a:t>
            </a:r>
            <a:r>
              <a:rPr lang="en-US" altLang="zh-CN" sz="2400"/>
              <a:t> 			I</a:t>
            </a:r>
            <a:r>
              <a:rPr lang="en-US" altLang="zh-CN" sz="2400" baseline="-25000"/>
              <a:t>2		</a:t>
            </a:r>
            <a:r>
              <a:rPr lang="en-US" altLang="zh-CN" sz="2400"/>
              <a:t>I</a:t>
            </a:r>
            <a:r>
              <a:rPr lang="en-US" altLang="zh-CN" sz="2400" baseline="-25000"/>
              <a:t>5		</a:t>
            </a:r>
            <a:r>
              <a:rPr lang="en-US" altLang="zh-CN" sz="2400"/>
              <a:t>I</a:t>
            </a:r>
            <a:r>
              <a:rPr lang="en-US" altLang="zh-CN" sz="2400" baseline="-25000"/>
              <a:t>8</a:t>
            </a:r>
            <a:endParaRPr lang="en-US" altLang="zh-CN" sz="2400"/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E’ </a:t>
            </a:r>
            <a:r>
              <a:rPr lang="en-US" altLang="zh-CN" sz="2000">
                <a:sym typeface="Symbol" panose="05050102010706020507" pitchFamily="18" charset="2"/>
              </a:rPr>
              <a:t> .E		E  .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 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lang="en-US" altLang="zh-CN" sz="2000">
                <a:sym typeface="Symbol" panose="05050102010706020507" pitchFamily="18" charset="2"/>
              </a:rPr>
              <a:t> 	E  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 </a:t>
            </a:r>
            <a:r>
              <a:rPr lang="en-US" altLang="zh-CN" sz="2000">
                <a:sym typeface="Symbol" panose="05050102010706020507" pitchFamily="18" charset="2"/>
              </a:rPr>
              <a:t>. E 	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000">
                <a:sym typeface="Symbol" panose="05050102010706020507" pitchFamily="18" charset="2"/>
              </a:rPr>
              <a:t> E .</a:t>
            </a:r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.E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E	E  .E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E	 E  .E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E	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.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E 	</a:t>
            </a:r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ym typeface="Symbol" panose="05050102010706020507" pitchFamily="18" charset="2"/>
              </a:rPr>
              <a:t>E  .E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000">
                <a:sym typeface="Symbol" panose="05050102010706020507" pitchFamily="18" charset="2"/>
              </a:rPr>
              <a:t> E  	E  .E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000">
                <a:sym typeface="Symbol" panose="05050102010706020507" pitchFamily="18" charset="2"/>
              </a:rPr>
              <a:t> E 	 E  .E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000">
                <a:sym typeface="Symbol" panose="05050102010706020507" pitchFamily="18" charset="2"/>
              </a:rPr>
              <a:t> E 	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.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000">
                <a:sym typeface="Symbol" panose="05050102010706020507" pitchFamily="18" charset="2"/>
              </a:rPr>
              <a:t> E</a:t>
            </a:r>
          </a:p>
          <a:p>
            <a:pPr marL="533400" indent="-5334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ym typeface="Symbol" panose="05050102010706020507" pitchFamily="18" charset="2"/>
              </a:rPr>
              <a:t>E  .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 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lang="en-US" altLang="zh-CN" sz="2000">
                <a:sym typeface="Symbol" panose="05050102010706020507" pitchFamily="18" charset="2"/>
              </a:rPr>
              <a:t>	E  .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 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	 </a:t>
            </a:r>
            <a:r>
              <a:rPr lang="en-US" altLang="zh-CN" sz="2000">
                <a:sym typeface="Symbol" panose="05050102010706020507" pitchFamily="18" charset="2"/>
              </a:rPr>
              <a:t>E  .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 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 	</a:t>
            </a:r>
            <a:endParaRPr lang="en-US" altLang="zh-CN" sz="2000">
              <a:sym typeface="Symbol" panose="05050102010706020507" pitchFamily="18" charset="2"/>
            </a:endParaRPr>
          </a:p>
          <a:p>
            <a:pPr marL="533400" indent="-5334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ym typeface="Symbol" panose="05050102010706020507" pitchFamily="18" charset="2"/>
              </a:rPr>
              <a:t>E  .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lang="en-US" altLang="zh-CN" sz="2000">
                <a:sym typeface="Symbol" panose="05050102010706020507" pitchFamily="18" charset="2"/>
              </a:rPr>
              <a:t>E  .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		 </a:t>
            </a:r>
            <a:r>
              <a:rPr lang="en-US" altLang="zh-CN" sz="2000">
                <a:sym typeface="Symbol" panose="05050102010706020507" pitchFamily="18" charset="2"/>
              </a:rPr>
              <a:t>E  .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	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52CACA0-9D64-425A-B4FE-1CD467D56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5"/>
    </mc:Choice>
    <mc:Fallback xmlns="">
      <p:transition spd="slow" advTm="9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02E0F8C-AD39-4C58-969E-406860343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LR(0)</a:t>
            </a:r>
            <a:r>
              <a:rPr lang="zh-CN" altLang="en-US"/>
              <a:t>项目集规范族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EBCB7F3-B659-494C-9543-F2110BB9C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533400" indent="-5334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/>
              <a:t>I</a:t>
            </a:r>
            <a:r>
              <a:rPr lang="en-US" altLang="zh-CN" sz="2400" baseline="-25000"/>
              <a:t>1</a:t>
            </a:r>
            <a:r>
              <a:rPr lang="en-US" altLang="zh-CN" sz="2400"/>
              <a:t> 			I</a:t>
            </a:r>
            <a:r>
              <a:rPr lang="en-US" altLang="zh-CN" sz="2400" baseline="-25000"/>
              <a:t>3		</a:t>
            </a:r>
            <a:r>
              <a:rPr lang="en-US" altLang="zh-CN" sz="2400"/>
              <a:t>I</a:t>
            </a:r>
            <a:r>
              <a:rPr lang="en-US" altLang="zh-CN" sz="2400" baseline="-25000"/>
              <a:t>6		 </a:t>
            </a:r>
            <a:r>
              <a:rPr lang="en-US" altLang="zh-CN" sz="2400"/>
              <a:t>I</a:t>
            </a:r>
            <a:r>
              <a:rPr lang="en-US" altLang="zh-CN" sz="2400" baseline="-25000"/>
              <a:t>9</a:t>
            </a:r>
            <a:endParaRPr lang="en-US" altLang="zh-CN" sz="2400"/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E’ </a:t>
            </a:r>
            <a:r>
              <a:rPr lang="en-US" altLang="zh-CN" sz="2000">
                <a:sym typeface="Symbol" panose="05050102010706020507" pitchFamily="18" charset="2"/>
              </a:rPr>
              <a:t> E.		E 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.</a:t>
            </a:r>
            <a:r>
              <a:rPr lang="en-US" altLang="zh-CN" sz="2000">
                <a:sym typeface="Symbol" panose="05050102010706020507" pitchFamily="18" charset="2"/>
              </a:rPr>
              <a:t>		 E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 E .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lang="en-US" altLang="zh-CN" sz="2000">
                <a:sym typeface="Symbol" panose="05050102010706020507" pitchFamily="18" charset="2"/>
              </a:rPr>
              <a:t> 	 E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 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lang="en-US" altLang="zh-CN" sz="2000">
                <a:sym typeface="Symbol" panose="05050102010706020507" pitchFamily="18" charset="2"/>
              </a:rPr>
              <a:t> . 	</a:t>
            </a:r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.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E 			 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.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E 			</a:t>
            </a:r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.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000">
                <a:sym typeface="Symbol" panose="05050102010706020507" pitchFamily="18" charset="2"/>
              </a:rPr>
              <a:t> E 	</a:t>
            </a: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000" baseline="-25000">
                <a:sym typeface="Symbol" panose="05050102010706020507" pitchFamily="18" charset="2"/>
              </a:rPr>
              <a:t>4		 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.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000">
                <a:sym typeface="Symbol" panose="05050102010706020507" pitchFamily="18" charset="2"/>
              </a:rPr>
              <a:t> E</a:t>
            </a:r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ym typeface="Symbol" panose="05050102010706020507" pitchFamily="18" charset="2"/>
              </a:rPr>
              <a:t>			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. E </a:t>
            </a:r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ym typeface="Symbol" panose="05050102010706020507" pitchFamily="18" charset="2"/>
              </a:rPr>
              <a:t>			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.E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E	</a:t>
            </a:r>
            <a:r>
              <a:rPr lang="en-US" altLang="zh-CN" sz="2400">
                <a:sym typeface="Symbol" panose="05050102010706020507" pitchFamily="18" charset="2"/>
              </a:rPr>
              <a:t>I</a:t>
            </a:r>
            <a:r>
              <a:rPr lang="en-US" altLang="zh-CN" sz="2000" baseline="-25000">
                <a:sym typeface="Symbol" panose="05050102010706020507" pitchFamily="18" charset="2"/>
              </a:rPr>
              <a:t>7</a:t>
            </a:r>
            <a:endParaRPr lang="en-US" altLang="zh-CN" sz="2000">
              <a:sym typeface="Symbol" panose="05050102010706020507" pitchFamily="18" charset="2"/>
            </a:endParaRPr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ym typeface="Symbol" panose="05050102010706020507" pitchFamily="18" charset="2"/>
              </a:rPr>
              <a:t>			E  .E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000">
                <a:sym typeface="Symbol" panose="05050102010706020507" pitchFamily="18" charset="2"/>
              </a:rPr>
              <a:t> E 	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E . </a:t>
            </a:r>
          </a:p>
          <a:p>
            <a:pPr marL="533400" indent="-533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ym typeface="Symbol" panose="05050102010706020507" pitchFamily="18" charset="2"/>
              </a:rPr>
              <a:t>			E  .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 E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	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.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E</a:t>
            </a:r>
          </a:p>
          <a:p>
            <a:pPr marL="533400" indent="-533400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ym typeface="Symbol" panose="05050102010706020507" pitchFamily="18" charset="2"/>
              </a:rPr>
              <a:t>			E  .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		</a:t>
            </a:r>
            <a:r>
              <a:rPr lang="en-US" altLang="zh-CN" sz="2000"/>
              <a:t>E </a:t>
            </a:r>
            <a:r>
              <a:rPr lang="en-US" altLang="zh-CN" sz="2000">
                <a:sym typeface="Symbol" panose="05050102010706020507" pitchFamily="18" charset="2"/>
              </a:rPr>
              <a:t> E .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lang="en-US" altLang="zh-CN" sz="2000">
                <a:sym typeface="Symbol" panose="05050102010706020507" pitchFamily="18" charset="2"/>
              </a:rPr>
              <a:t> E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AF412100-6832-4F8D-B764-A3DAF840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667000"/>
            <a:ext cx="21859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chemeClr val="accent2"/>
                </a:solidFill>
              </a:rPr>
              <a:t>Follow(E’)=$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chemeClr val="accent2"/>
                </a:solidFill>
              </a:rPr>
              <a:t>Follow(E)=+*)$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D2FD194-5CC7-4414-8D59-2ACF6AD16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28"/>
    </mc:Choice>
    <mc:Fallback xmlns="">
      <p:transition spd="slow" advTm="13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85DCCF1-C034-4C8F-A23E-5AA2519F4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SLR</a:t>
            </a:r>
            <a:r>
              <a:rPr lang="zh-CN" altLang="en-US"/>
              <a:t>分析表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0BFA870-4115-40D4-9467-599EAD0E1A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 u="sng"/>
              <a:t>	id	+	*	(	)	$	</a:t>
            </a:r>
            <a:r>
              <a:rPr lang="en-US" altLang="zh-CN" sz="2000" i="1" u="sng"/>
              <a:t>E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0	s3			s2			1	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1		s4	s5			acc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2	s3			s2			6</a:t>
            </a:r>
            <a:endParaRPr lang="en-US" altLang="zh-CN" sz="2000" i="1"/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3		r4	r4		r4	r4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4	s3			s2			7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5	s3			s2			8</a:t>
            </a:r>
            <a:endParaRPr lang="en-US" altLang="zh-CN" sz="2000" i="1"/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6		s4	s5		s9		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7		s4/</a:t>
            </a:r>
            <a:r>
              <a:rPr lang="en-US" altLang="zh-CN" sz="2000" u="sng"/>
              <a:t>r1</a:t>
            </a:r>
            <a:r>
              <a:rPr lang="en-US" altLang="zh-CN" sz="2000"/>
              <a:t>	</a:t>
            </a:r>
            <a:r>
              <a:rPr lang="en-US" altLang="zh-CN" sz="2000" u="sng"/>
              <a:t>s5</a:t>
            </a:r>
            <a:r>
              <a:rPr lang="en-US" altLang="zh-CN" sz="2000"/>
              <a:t>/r1		r1	r1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8		s4/</a:t>
            </a:r>
            <a:r>
              <a:rPr lang="en-US" altLang="zh-CN" sz="2000" u="sng"/>
              <a:t>r2</a:t>
            </a:r>
            <a:r>
              <a:rPr lang="en-US" altLang="zh-CN" sz="2000"/>
              <a:t>	s5/</a:t>
            </a:r>
            <a:r>
              <a:rPr lang="en-US" altLang="zh-CN" sz="2000" u="sng"/>
              <a:t>r2</a:t>
            </a:r>
            <a:r>
              <a:rPr lang="en-US" altLang="zh-CN" sz="2000"/>
              <a:t>		r2	r2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9		r3	r3		r3	r3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AADF93AE-B804-4A17-A13C-BBE8B52F1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5373688"/>
            <a:ext cx="7772400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sym typeface="Symbol" panose="05050102010706020507" pitchFamily="18" charset="2"/>
              </a:rPr>
              <a:t>I</a:t>
            </a:r>
            <a:r>
              <a:rPr lang="en-US" altLang="zh-CN" sz="2000" baseline="-25000">
                <a:solidFill>
                  <a:schemeClr val="hlink"/>
                </a:solidFill>
                <a:sym typeface="Symbol" panose="05050102010706020507" pitchFamily="18" charset="2"/>
              </a:rPr>
              <a:t>7				</a:t>
            </a:r>
            <a:r>
              <a:rPr lang="en-US" altLang="zh-CN" sz="2000">
                <a:solidFill>
                  <a:schemeClr val="hlink"/>
                </a:solidFill>
                <a:sym typeface="Symbol" panose="05050102010706020507" pitchFamily="18" charset="2"/>
              </a:rPr>
              <a:t>I</a:t>
            </a:r>
            <a:r>
              <a:rPr lang="en-US" altLang="zh-CN" sz="2000" baseline="-25000">
                <a:solidFill>
                  <a:schemeClr val="hlink"/>
                </a:solidFill>
                <a:sym typeface="Symbol" panose="05050102010706020507" pitchFamily="18" charset="2"/>
              </a:rPr>
              <a:t>8</a:t>
            </a:r>
            <a:endParaRPr lang="en-US" altLang="zh-CN" sz="2000">
              <a:solidFill>
                <a:schemeClr val="hlink"/>
              </a:solidFill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hlink"/>
                </a:solidFill>
              </a:rPr>
              <a:t>E </a:t>
            </a:r>
            <a:r>
              <a:rPr lang="en-US" altLang="zh-CN" sz="2000">
                <a:solidFill>
                  <a:schemeClr val="hlink"/>
                </a:solidFill>
                <a:sym typeface="Symbol" panose="05050102010706020507" pitchFamily="18" charset="2"/>
              </a:rPr>
              <a:t> E  + E . 		E  E * E 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hlink"/>
                </a:solidFill>
              </a:rPr>
              <a:t>E </a:t>
            </a:r>
            <a:r>
              <a:rPr lang="en-US" altLang="zh-CN" sz="2000">
                <a:solidFill>
                  <a:schemeClr val="hlink"/>
                </a:solidFill>
                <a:sym typeface="Symbol" panose="05050102010706020507" pitchFamily="18" charset="2"/>
              </a:rPr>
              <a:t> E . + E		E  E . + 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hlink"/>
                </a:solidFill>
              </a:rPr>
              <a:t>E </a:t>
            </a:r>
            <a:r>
              <a:rPr lang="en-US" altLang="zh-CN" sz="2000">
                <a:solidFill>
                  <a:schemeClr val="hlink"/>
                </a:solidFill>
                <a:sym typeface="Symbol" panose="05050102010706020507" pitchFamily="18" charset="2"/>
              </a:rPr>
              <a:t> E . * E		E  E . * E</a:t>
            </a:r>
          </a:p>
        </p:txBody>
      </p:sp>
      <p:sp>
        <p:nvSpPr>
          <p:cNvPr id="371717" name="Oval 5">
            <a:extLst>
              <a:ext uri="{FF2B5EF4-FFF2-40B4-BE49-F238E27FC236}">
                <a16:creationId xmlns:a16="http://schemas.microsoft.com/office/drawing/2014/main" id="{7531FC5D-765A-4F92-B7AA-474D36F23D4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413000" y="4365625"/>
            <a:ext cx="287338" cy="287338"/>
          </a:xfrm>
          <a:prstGeom prst="ellips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</a:endParaRPr>
          </a:p>
        </p:txBody>
      </p:sp>
      <p:sp>
        <p:nvSpPr>
          <p:cNvPr id="371718" name="Oval 6">
            <a:extLst>
              <a:ext uri="{FF2B5EF4-FFF2-40B4-BE49-F238E27FC236}">
                <a16:creationId xmlns:a16="http://schemas.microsoft.com/office/drawing/2014/main" id="{574B78F9-233D-4DB6-B020-5428F822AFF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070225" y="4365625"/>
            <a:ext cx="287338" cy="287338"/>
          </a:xfrm>
          <a:prstGeom prst="ellips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</a:endParaRPr>
          </a:p>
        </p:txBody>
      </p:sp>
      <p:sp>
        <p:nvSpPr>
          <p:cNvPr id="371719" name="Oval 7">
            <a:extLst>
              <a:ext uri="{FF2B5EF4-FFF2-40B4-BE49-F238E27FC236}">
                <a16:creationId xmlns:a16="http://schemas.microsoft.com/office/drawing/2014/main" id="{BD8EA475-4D13-4815-BFA9-0BEDFFC9A59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435225" y="4724400"/>
            <a:ext cx="287338" cy="287338"/>
          </a:xfrm>
          <a:prstGeom prst="ellips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</a:endParaRPr>
          </a:p>
        </p:txBody>
      </p:sp>
      <p:sp>
        <p:nvSpPr>
          <p:cNvPr id="371720" name="Oval 8">
            <a:extLst>
              <a:ext uri="{FF2B5EF4-FFF2-40B4-BE49-F238E27FC236}">
                <a16:creationId xmlns:a16="http://schemas.microsoft.com/office/drawing/2014/main" id="{083717C1-2D86-4E8C-A59B-F2A6C01BA07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348038" y="4724400"/>
            <a:ext cx="287337" cy="287338"/>
          </a:xfrm>
          <a:prstGeom prst="ellips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289C964-BECD-4EF4-B4BC-EFA8FED887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272600"/>
              <a:ext cx="7732080" cy="5491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289C964-BECD-4EF4-B4BC-EFA8FED887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8600" y="1263240"/>
                <a:ext cx="7750800" cy="5510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E7AE8CB-D329-4944-88F3-D287D0B3B2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723"/>
    </mc:Choice>
    <mc:Fallback xmlns="">
      <p:transition spd="slow" advTm="43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71717" grpId="0" animBg="1"/>
      <p:bldP spid="371718" grpId="0" animBg="1"/>
      <p:bldP spid="371719" grpId="0" animBg="1"/>
      <p:bldP spid="3717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A745850-6DD2-4B51-B391-2A6FFC7C5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冲突解决方法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D20EE68-5D17-4557-B5A4-1617E4EF3B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考虑输入</a:t>
            </a:r>
            <a:r>
              <a:rPr lang="en-US" altLang="zh-CN" sz="2800" b="1"/>
              <a:t>id</a:t>
            </a:r>
            <a:r>
              <a:rPr lang="en-US" altLang="zh-CN" sz="2800"/>
              <a:t>+</a:t>
            </a:r>
            <a:r>
              <a:rPr lang="en-US" altLang="zh-CN" sz="2800" b="1"/>
              <a:t>id</a:t>
            </a:r>
            <a:r>
              <a:rPr lang="en-US" altLang="zh-CN" sz="2800"/>
              <a:t>*</a:t>
            </a:r>
            <a:r>
              <a:rPr lang="en-US" altLang="zh-CN" sz="2800" b="1"/>
              <a:t>id</a:t>
            </a:r>
          </a:p>
          <a:p>
            <a:pPr lvl="1" eaLnBrk="1" hangingPunct="1"/>
            <a:r>
              <a:rPr lang="zh-CN" altLang="en-US" sz="2400"/>
              <a:t>分析后</a:t>
            </a:r>
            <a:r>
              <a:rPr lang="en-US" altLang="zh-CN" sz="2400" b="1"/>
              <a:t>id</a:t>
            </a:r>
            <a:r>
              <a:rPr lang="en-US" altLang="zh-CN" sz="2400"/>
              <a:t>+</a:t>
            </a:r>
            <a:r>
              <a:rPr lang="en-US" altLang="zh-CN" sz="2400" b="1"/>
              <a:t>id</a:t>
            </a:r>
            <a:r>
              <a:rPr lang="zh-CN" altLang="en-US" sz="2400"/>
              <a:t>栈和输入</a:t>
            </a:r>
            <a:r>
              <a:rPr lang="en-US" altLang="zh-CN" sz="2400"/>
              <a:t>($ 0 E 1 + 4 E 7, * </a:t>
            </a:r>
            <a:r>
              <a:rPr lang="en-US" altLang="zh-CN" sz="2400" b="1"/>
              <a:t>id </a:t>
            </a:r>
            <a:r>
              <a:rPr lang="en-US" altLang="zh-CN" sz="2400"/>
              <a:t>$)</a:t>
            </a:r>
          </a:p>
          <a:p>
            <a:pPr lvl="1" eaLnBrk="1" hangingPunct="1"/>
            <a:r>
              <a:rPr lang="zh-CN" altLang="en-US" sz="2400"/>
              <a:t>移进</a:t>
            </a:r>
            <a:r>
              <a:rPr lang="en-US" altLang="zh-CN" sz="2400"/>
              <a:t>/</a:t>
            </a:r>
            <a:r>
              <a:rPr lang="zh-CN" altLang="en-US" sz="2400"/>
              <a:t>归约（</a:t>
            </a:r>
            <a:r>
              <a:rPr lang="en-US" altLang="zh-CN" sz="2400"/>
              <a:t>action[7, *]</a:t>
            </a:r>
            <a:r>
              <a:rPr lang="zh-CN" altLang="en-US" sz="2400"/>
              <a:t>）？</a:t>
            </a:r>
          </a:p>
          <a:p>
            <a:pPr lvl="1" eaLnBrk="1" hangingPunct="1"/>
            <a:r>
              <a:rPr lang="zh-CN" altLang="en-US" sz="2400"/>
              <a:t>*优先级高，移进；反之，归约</a:t>
            </a:r>
          </a:p>
          <a:p>
            <a:pPr eaLnBrk="1" hangingPunct="1"/>
            <a:r>
              <a:rPr lang="zh-CN" altLang="en-US" sz="2800"/>
              <a:t>考虑输入</a:t>
            </a:r>
            <a:r>
              <a:rPr lang="en-US" altLang="zh-CN" sz="2800" b="1"/>
              <a:t>id</a:t>
            </a:r>
            <a:r>
              <a:rPr lang="en-US" altLang="zh-CN" sz="2800"/>
              <a:t>+</a:t>
            </a:r>
            <a:r>
              <a:rPr lang="en-US" altLang="zh-CN" sz="2800" b="1"/>
              <a:t>id</a:t>
            </a:r>
            <a:r>
              <a:rPr lang="en-US" altLang="zh-CN" sz="2800"/>
              <a:t>+</a:t>
            </a:r>
            <a:r>
              <a:rPr lang="en-US" altLang="zh-CN" sz="2800" b="1"/>
              <a:t>id</a:t>
            </a:r>
          </a:p>
          <a:p>
            <a:pPr lvl="1" eaLnBrk="1" hangingPunct="1"/>
            <a:r>
              <a:rPr lang="zh-CN" altLang="en-US" sz="2400"/>
              <a:t>分析后</a:t>
            </a:r>
            <a:r>
              <a:rPr lang="en-US" altLang="zh-CN" sz="2400" b="1"/>
              <a:t>id</a:t>
            </a:r>
            <a:r>
              <a:rPr lang="en-US" altLang="zh-CN" sz="2400"/>
              <a:t>+</a:t>
            </a:r>
            <a:r>
              <a:rPr lang="en-US" altLang="zh-CN" sz="2400" b="1"/>
              <a:t>id</a:t>
            </a:r>
            <a:r>
              <a:rPr lang="zh-CN" altLang="en-US" sz="2400"/>
              <a:t>栈和输入</a:t>
            </a:r>
            <a:r>
              <a:rPr lang="en-US" altLang="zh-CN" sz="2400"/>
              <a:t>($ 0 E 1 + 4 E 7, + </a:t>
            </a:r>
            <a:r>
              <a:rPr lang="en-US" altLang="zh-CN" sz="2400" b="1"/>
              <a:t>id </a:t>
            </a:r>
            <a:r>
              <a:rPr lang="en-US" altLang="zh-CN" sz="2400"/>
              <a:t>$)</a:t>
            </a:r>
          </a:p>
          <a:p>
            <a:pPr lvl="1" eaLnBrk="1" hangingPunct="1"/>
            <a:r>
              <a:rPr lang="zh-CN" altLang="en-US" sz="2400"/>
              <a:t>移进</a:t>
            </a:r>
            <a:r>
              <a:rPr lang="en-US" altLang="zh-CN" sz="2400"/>
              <a:t>/</a:t>
            </a:r>
            <a:r>
              <a:rPr lang="zh-CN" altLang="en-US" sz="2400"/>
              <a:t>归约（</a:t>
            </a:r>
            <a:r>
              <a:rPr lang="en-US" altLang="zh-CN" sz="2400"/>
              <a:t>action[7, +]</a:t>
            </a:r>
            <a:r>
              <a:rPr lang="zh-CN" altLang="en-US" sz="2400"/>
              <a:t>）？</a:t>
            </a:r>
          </a:p>
          <a:p>
            <a:pPr lvl="1" eaLnBrk="1" hangingPunct="1"/>
            <a:r>
              <a:rPr lang="en-US" altLang="zh-CN" sz="2400"/>
              <a:t>+</a:t>
            </a:r>
            <a:r>
              <a:rPr lang="zh-CN" altLang="en-US" sz="2400"/>
              <a:t>左结合，归约；反之，归约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A987221-EE9E-4350-88E2-DD97AA100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6"/>
    </mc:Choice>
    <mc:Fallback xmlns="">
      <p:transition spd="slow" advTm="7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8502737-A9E9-415F-9FE3-79B5ED5D35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一般性方法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6BDA354A-C168-405E-83B1-7137BDD4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若栈中包含</a:t>
            </a:r>
            <a:r>
              <a:rPr lang="en-US" altLang="zh-CN"/>
              <a:t>E </a:t>
            </a:r>
            <a:r>
              <a:rPr lang="en-US" altLang="zh-CN">
                <a:sym typeface="Symbol" panose="05050102010706020507" pitchFamily="18" charset="2"/>
              </a:rPr>
              <a:t> </a:t>
            </a:r>
            <a:r>
              <a:rPr lang="en-US" altLang="zh-CN"/>
              <a:t>E </a:t>
            </a:r>
            <a:r>
              <a:rPr lang="en-US" altLang="zh-CN">
                <a:solidFill>
                  <a:srgbClr val="3333CC"/>
                </a:solidFill>
              </a:rPr>
              <a:t>op</a:t>
            </a:r>
            <a:r>
              <a:rPr lang="en-US" altLang="zh-CN"/>
              <a:t> E</a:t>
            </a:r>
            <a:r>
              <a:rPr lang="zh-CN" altLang="en-US"/>
              <a:t>，当前输入符号</a:t>
            </a:r>
            <a:r>
              <a:rPr lang="en-US" altLang="zh-CN">
                <a:solidFill>
                  <a:srgbClr val="3333CC"/>
                </a:solidFill>
              </a:rPr>
              <a:t>op</a:t>
            </a:r>
            <a:endParaRPr lang="en-US" altLang="zh-CN"/>
          </a:p>
          <a:p>
            <a:pPr lvl="1" eaLnBrk="1" hangingPunct="1"/>
            <a:r>
              <a:rPr lang="zh-CN" altLang="en-US"/>
              <a:t>若</a:t>
            </a:r>
            <a:r>
              <a:rPr lang="en-US" altLang="zh-CN"/>
              <a:t>op</a:t>
            </a:r>
            <a:r>
              <a:rPr lang="zh-CN" altLang="en-US"/>
              <a:t>为左结合，归约</a:t>
            </a:r>
            <a:r>
              <a:rPr lang="en-US" altLang="zh-CN"/>
              <a:t>E </a:t>
            </a:r>
            <a:r>
              <a:rPr lang="en-US" altLang="zh-CN">
                <a:sym typeface="Symbol" panose="05050102010706020507" pitchFamily="18" charset="2"/>
              </a:rPr>
              <a:t> E  </a:t>
            </a:r>
            <a:r>
              <a:rPr lang="en-US" altLang="zh-CN">
                <a:solidFill>
                  <a:schemeClr val="accent2"/>
                </a:solidFill>
                <a:sym typeface="Symbol" panose="05050102010706020507" pitchFamily="18" charset="2"/>
              </a:rPr>
              <a:t>op</a:t>
            </a:r>
            <a:r>
              <a:rPr lang="en-US" altLang="zh-CN">
                <a:sym typeface="Symbol" panose="05050102010706020507" pitchFamily="18" charset="2"/>
              </a:rPr>
              <a:t> E</a:t>
            </a:r>
          </a:p>
          <a:p>
            <a:pPr lvl="1" eaLnBrk="1" hangingPunct="1"/>
            <a:r>
              <a:rPr lang="zh-CN" altLang="en-US">
                <a:sym typeface="Symbol" panose="05050102010706020507" pitchFamily="18" charset="2"/>
              </a:rPr>
              <a:t>若</a:t>
            </a:r>
            <a:r>
              <a:rPr lang="en-US" altLang="zh-CN">
                <a:sym typeface="Symbol" panose="05050102010706020507" pitchFamily="18" charset="2"/>
              </a:rPr>
              <a:t>op</a:t>
            </a:r>
            <a:r>
              <a:rPr lang="zh-CN" altLang="en-US">
                <a:sym typeface="Symbol" panose="05050102010706020507" pitchFamily="18" charset="2"/>
              </a:rPr>
              <a:t>为右结合，移进</a:t>
            </a:r>
          </a:p>
          <a:p>
            <a:pPr eaLnBrk="1" hangingPunct="1"/>
            <a:r>
              <a:rPr lang="zh-CN" altLang="en-US">
                <a:sym typeface="Symbol" panose="05050102010706020507" pitchFamily="18" charset="2"/>
              </a:rPr>
              <a:t>若栈中包含</a:t>
            </a:r>
            <a:r>
              <a:rPr lang="en-US" altLang="zh-CN"/>
              <a:t>E </a:t>
            </a:r>
            <a:r>
              <a:rPr lang="en-US" altLang="zh-CN">
                <a:sym typeface="Symbol" panose="05050102010706020507" pitchFamily="18" charset="2"/>
              </a:rPr>
              <a:t> </a:t>
            </a:r>
            <a:r>
              <a:rPr lang="en-US" altLang="zh-CN"/>
              <a:t>E </a:t>
            </a:r>
            <a:r>
              <a:rPr lang="en-US" altLang="zh-CN">
                <a:solidFill>
                  <a:srgbClr val="3333CC"/>
                </a:solidFill>
              </a:rPr>
              <a:t>op</a:t>
            </a:r>
            <a:r>
              <a:rPr lang="en-US" altLang="zh-CN"/>
              <a:t> E</a:t>
            </a:r>
            <a:r>
              <a:rPr lang="zh-CN" altLang="en-US"/>
              <a:t>，当前输入</a:t>
            </a:r>
            <a:r>
              <a:rPr lang="en-US" altLang="zh-CN">
                <a:solidFill>
                  <a:srgbClr val="3333CC"/>
                </a:solidFill>
              </a:rPr>
              <a:t>op’</a:t>
            </a:r>
          </a:p>
          <a:p>
            <a:pPr lvl="1" eaLnBrk="1" hangingPunct="1"/>
            <a:r>
              <a:rPr lang="zh-CN" altLang="en-US"/>
              <a:t>若</a:t>
            </a:r>
            <a:r>
              <a:rPr lang="en-US" altLang="zh-CN"/>
              <a:t>op</a:t>
            </a:r>
            <a:r>
              <a:rPr lang="zh-CN" altLang="en-US"/>
              <a:t>优先级高于</a:t>
            </a:r>
            <a:r>
              <a:rPr lang="en-US" altLang="zh-CN"/>
              <a:t>op’</a:t>
            </a:r>
            <a:r>
              <a:rPr lang="zh-CN" altLang="en-US"/>
              <a:t>，归约</a:t>
            </a:r>
            <a:r>
              <a:rPr lang="en-US" altLang="zh-CN"/>
              <a:t>E </a:t>
            </a:r>
            <a:r>
              <a:rPr lang="en-US" altLang="zh-CN">
                <a:sym typeface="Symbol" panose="05050102010706020507" pitchFamily="18" charset="2"/>
              </a:rPr>
              <a:t> </a:t>
            </a:r>
            <a:r>
              <a:rPr lang="en-US" altLang="zh-CN"/>
              <a:t>E op E</a:t>
            </a:r>
          </a:p>
          <a:p>
            <a:pPr lvl="1" eaLnBrk="1" hangingPunct="1"/>
            <a:r>
              <a:rPr lang="zh-CN" altLang="en-US"/>
              <a:t>若</a:t>
            </a:r>
            <a:r>
              <a:rPr lang="en-US" altLang="zh-CN"/>
              <a:t>op’</a:t>
            </a:r>
            <a:r>
              <a:rPr lang="zh-CN" altLang="en-US"/>
              <a:t>优先级高于</a:t>
            </a:r>
            <a:r>
              <a:rPr lang="en-US" altLang="zh-CN"/>
              <a:t>op </a:t>
            </a:r>
            <a:r>
              <a:rPr lang="zh-CN" altLang="en-US"/>
              <a:t>，移进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447CBC1-ACBE-43F8-8087-F92CD2DD4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63"/>
    </mc:Choice>
    <mc:Fallback xmlns="">
      <p:transition spd="slow" advTm="35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F6893C39-8BBE-470D-B3AC-F9D6835954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4.8.2  “</a:t>
            </a:r>
            <a:r>
              <a:rPr lang="zh-CN" altLang="en-US"/>
              <a:t>虚悬</a:t>
            </a:r>
            <a:r>
              <a:rPr lang="en-US" altLang="zh-CN"/>
              <a:t>else”</a:t>
            </a:r>
            <a:r>
              <a:rPr lang="zh-CN" altLang="en-US"/>
              <a:t>二义性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81B1442-E263-4A16-BBE7-EEC8315E4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stmt</a:t>
            </a:r>
            <a:r>
              <a:rPr kumimoji="0" lang="en-US" altLang="zh-CN" sz="2400"/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if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expr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then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stmt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     | 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if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expr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then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stmt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else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stmt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     | 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other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 (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any other statement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endParaRPr lang="en-US" altLang="zh-CN" sz="2400"/>
          </a:p>
          <a:p>
            <a:pPr eaLnBrk="1" hangingPunct="1"/>
            <a:r>
              <a:rPr lang="zh-CN" altLang="en-US"/>
              <a:t>可改写为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S’ </a:t>
            </a:r>
            <a:r>
              <a:rPr lang="en-US" altLang="zh-CN" sz="2800">
                <a:sym typeface="Symbol" panose="05050102010706020507" pitchFamily="18" charset="2"/>
              </a:rPr>
              <a:t> S</a:t>
            </a:r>
            <a:endParaRPr lang="en-US" altLang="zh-CN" sz="28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S </a:t>
            </a:r>
            <a:r>
              <a:rPr lang="en-US" altLang="zh-CN" sz="2800">
                <a:sym typeface="Symbol" panose="05050102010706020507" pitchFamily="18" charset="2"/>
              </a:rPr>
              <a:t> </a:t>
            </a:r>
            <a:r>
              <a:rPr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i</a:t>
            </a:r>
            <a:r>
              <a:rPr lang="en-US" altLang="zh-CN" sz="2800">
                <a:sym typeface="Symbol" panose="05050102010706020507" pitchFamily="18" charset="2"/>
              </a:rPr>
              <a:t>S</a:t>
            </a:r>
            <a:r>
              <a:rPr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e</a:t>
            </a:r>
            <a:r>
              <a:rPr lang="en-US" altLang="zh-CN" sz="2800">
                <a:sym typeface="Symbol" panose="05050102010706020507" pitchFamily="18" charset="2"/>
              </a:rPr>
              <a:t>S | </a:t>
            </a:r>
            <a:r>
              <a:rPr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i</a:t>
            </a:r>
            <a:r>
              <a:rPr lang="en-US" altLang="zh-CN" sz="2800">
                <a:sym typeface="Symbol" panose="05050102010706020507" pitchFamily="18" charset="2"/>
              </a:rPr>
              <a:t>S | </a:t>
            </a:r>
            <a:r>
              <a:rPr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endParaRPr lang="en-US" altLang="zh-CN" sz="2800"/>
          </a:p>
          <a:p>
            <a:pPr eaLnBrk="1" hangingPunct="1"/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DDBCCD2-E140-44B3-8ED6-BE675B8055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4198680"/>
              <a:ext cx="2495160" cy="86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DDBCCD2-E140-44B3-8ED6-BE675B8055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4189320"/>
                <a:ext cx="2513880" cy="105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B7F312E-4802-4639-B882-2791052FF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8"/>
    </mc:Choice>
    <mc:Fallback>
      <p:transition spd="slow" advTm="22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4C688E0-E192-4DAA-B8D5-BE24F6DAB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LR(0)</a:t>
            </a:r>
            <a:r>
              <a:rPr lang="zh-CN" altLang="en-US"/>
              <a:t>项目集规范族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227E9C6-1ACD-46F8-A558-2ADE04476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/>
              <a:t>I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				I</a:t>
            </a:r>
            <a:r>
              <a:rPr lang="en-US" altLang="zh-CN" sz="2400" baseline="-25000" dirty="0"/>
              <a:t>3</a:t>
            </a:r>
            <a:endParaRPr lang="en-US" altLang="zh-CN" sz="24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/>
              <a:t>S’ </a:t>
            </a:r>
            <a:r>
              <a:rPr lang="en-US" altLang="zh-CN" sz="2000" b="1" dirty="0">
                <a:sym typeface="Symbol" panose="05050102010706020507" pitchFamily="18" charset="2"/>
              </a:rPr>
              <a:t> .S			 </a:t>
            </a: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a.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.</a:t>
            </a:r>
            <a:r>
              <a:rPr lang="en-US" altLang="zh-CN" sz="2000" b="1" dirty="0" err="1">
                <a:sym typeface="Symbol" panose="05050102010706020507" pitchFamily="18" charset="2"/>
              </a:rPr>
              <a:t>iSeS</a:t>
            </a:r>
            <a:r>
              <a:rPr lang="en-US" altLang="zh-CN" sz="2000" b="1" dirty="0">
                <a:sym typeface="Symbol" panose="05050102010706020507" pitchFamily="18" charset="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.</a:t>
            </a:r>
            <a:r>
              <a:rPr lang="en-US" altLang="zh-CN" sz="2000" b="1" dirty="0" err="1">
                <a:sym typeface="Symbol" panose="05050102010706020507" pitchFamily="18" charset="2"/>
              </a:rPr>
              <a:t>iS</a:t>
            </a:r>
            <a:r>
              <a:rPr lang="en-US" altLang="zh-CN" sz="2000" b="1" dirty="0">
                <a:sym typeface="Symbol" panose="05050102010706020507" pitchFamily="18" charset="2"/>
              </a:rPr>
              <a:t>			</a:t>
            </a:r>
            <a:r>
              <a:rPr lang="en-US" altLang="zh-CN" sz="2000" dirty="0"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ym typeface="Symbol" panose="05050102010706020507" pitchFamily="18" charset="2"/>
              </a:rPr>
              <a:t>4</a:t>
            </a:r>
            <a:endParaRPr lang="en-US" altLang="zh-CN" sz="2000" b="1" dirty="0"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>
                <a:sym typeface="Symbol" panose="05050102010706020507" pitchFamily="18" charset="2"/>
              </a:rPr>
              <a:t>S  .a			</a:t>
            </a: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</a:t>
            </a:r>
            <a:r>
              <a:rPr lang="en-US" altLang="zh-CN" sz="2000" b="1" dirty="0" err="1">
                <a:sym typeface="Symbol" panose="05050102010706020507" pitchFamily="18" charset="2"/>
              </a:rPr>
              <a:t>iS.eS</a:t>
            </a:r>
            <a:r>
              <a:rPr lang="en-US" altLang="zh-CN" sz="2000" b="1" dirty="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/>
              <a:t>				</a:t>
            </a: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</a:t>
            </a:r>
            <a:r>
              <a:rPr lang="en-US" altLang="zh-CN" sz="2000" b="1" dirty="0" err="1">
                <a:sym typeface="Symbol" panose="05050102010706020507" pitchFamily="18" charset="2"/>
              </a:rPr>
              <a:t>iS.</a:t>
            </a:r>
            <a:endParaRPr lang="en-US" altLang="zh-CN" sz="2400" dirty="0"/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/>
              <a:t>I</a:t>
            </a:r>
            <a:r>
              <a:rPr lang="en-US" altLang="zh-CN" sz="2400" baseline="-25000" dirty="0"/>
              <a:t>1</a:t>
            </a:r>
            <a:endParaRPr lang="en-US" altLang="zh-CN" sz="2400" dirty="0"/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/>
              <a:t>S’ </a:t>
            </a:r>
            <a:r>
              <a:rPr lang="en-US" altLang="zh-CN" sz="2000" b="1" dirty="0">
                <a:sym typeface="Symbol" panose="05050102010706020507" pitchFamily="18" charset="2"/>
              </a:rPr>
              <a:t>S.			</a:t>
            </a:r>
            <a:r>
              <a:rPr lang="en-US" altLang="zh-CN" sz="2000" dirty="0"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ym typeface="Symbol" panose="05050102010706020507" pitchFamily="18" charset="2"/>
              </a:rPr>
              <a:t>5</a:t>
            </a:r>
            <a:endParaRPr lang="en-US" altLang="zh-CN" sz="2000" b="1" dirty="0"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>
                <a:sym typeface="Symbol" panose="05050102010706020507" pitchFamily="18" charset="2"/>
              </a:rPr>
              <a:t>				</a:t>
            </a: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</a:t>
            </a:r>
            <a:r>
              <a:rPr lang="en-US" altLang="zh-CN" sz="2000" b="1" dirty="0" err="1">
                <a:sym typeface="Symbol" panose="05050102010706020507" pitchFamily="18" charset="2"/>
              </a:rPr>
              <a:t>iSe.S</a:t>
            </a:r>
            <a:r>
              <a:rPr lang="en-US" altLang="zh-CN" sz="2000" b="1" dirty="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ym typeface="Symbol" panose="05050102010706020507" pitchFamily="18" charset="2"/>
              </a:rPr>
              <a:t>2				</a:t>
            </a: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.</a:t>
            </a:r>
            <a:r>
              <a:rPr lang="en-US" altLang="zh-CN" sz="2000" b="1" dirty="0" err="1">
                <a:sym typeface="Symbol" panose="05050102010706020507" pitchFamily="18" charset="2"/>
              </a:rPr>
              <a:t>iSeS</a:t>
            </a:r>
            <a:r>
              <a:rPr lang="en-US" altLang="zh-CN" sz="2000" b="1" dirty="0">
                <a:sym typeface="Symbol" panose="05050102010706020507" pitchFamily="18" charset="2"/>
              </a:rPr>
              <a:t> </a:t>
            </a:r>
            <a:endParaRPr lang="en-US" altLang="zh-CN" sz="20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</a:t>
            </a:r>
            <a:r>
              <a:rPr lang="en-US" altLang="zh-CN" sz="2000" b="1" dirty="0" err="1">
                <a:sym typeface="Symbol" panose="05050102010706020507" pitchFamily="18" charset="2"/>
              </a:rPr>
              <a:t>i.SeS</a:t>
            </a:r>
            <a:r>
              <a:rPr lang="en-US" altLang="zh-CN" sz="2000" b="1" dirty="0">
                <a:sym typeface="Symbol" panose="05050102010706020507" pitchFamily="18" charset="2"/>
              </a:rPr>
              <a:t>		</a:t>
            </a: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.</a:t>
            </a:r>
            <a:r>
              <a:rPr lang="en-US" altLang="zh-CN" sz="2000" b="1" dirty="0" err="1">
                <a:sym typeface="Symbol" panose="05050102010706020507" pitchFamily="18" charset="2"/>
              </a:rPr>
              <a:t>iS</a:t>
            </a:r>
            <a:endParaRPr lang="en-US" altLang="zh-CN" sz="2000" dirty="0"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</a:t>
            </a:r>
            <a:r>
              <a:rPr lang="en-US" altLang="zh-CN" sz="2000" b="1" dirty="0" err="1">
                <a:sym typeface="Symbol" panose="05050102010706020507" pitchFamily="18" charset="2"/>
              </a:rPr>
              <a:t>i.S</a:t>
            </a:r>
            <a:r>
              <a:rPr lang="en-US" altLang="zh-CN" sz="2000" b="1" dirty="0">
                <a:sym typeface="Symbol" panose="05050102010706020507" pitchFamily="18" charset="2"/>
              </a:rPr>
              <a:t> 			S  .a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.</a:t>
            </a:r>
            <a:r>
              <a:rPr lang="en-US" altLang="zh-CN" sz="2000" b="1" dirty="0" err="1">
                <a:sym typeface="Symbol" panose="05050102010706020507" pitchFamily="18" charset="2"/>
              </a:rPr>
              <a:t>iSeS</a:t>
            </a:r>
            <a:endParaRPr lang="en-US" altLang="zh-CN" sz="2000" dirty="0"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/>
              <a:t>S </a:t>
            </a:r>
            <a:r>
              <a:rPr lang="en-US" altLang="zh-CN" sz="2000" b="1" dirty="0">
                <a:sym typeface="Symbol" panose="05050102010706020507" pitchFamily="18" charset="2"/>
              </a:rPr>
              <a:t> .</a:t>
            </a:r>
            <a:r>
              <a:rPr lang="en-US" altLang="zh-CN" sz="2000" b="1" dirty="0" err="1">
                <a:sym typeface="Symbol" panose="05050102010706020507" pitchFamily="18" charset="2"/>
              </a:rPr>
              <a:t>iS</a:t>
            </a:r>
            <a:r>
              <a:rPr lang="en-US" altLang="zh-CN" sz="2000" b="1" dirty="0">
                <a:sym typeface="Symbol" panose="05050102010706020507" pitchFamily="18" charset="2"/>
              </a:rPr>
              <a:t>			</a:t>
            </a:r>
            <a:r>
              <a:rPr lang="en-US" altLang="zh-CN" sz="2000" dirty="0"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ym typeface="Symbol" panose="05050102010706020507" pitchFamily="18" charset="2"/>
              </a:rPr>
              <a:t>6</a:t>
            </a:r>
            <a:endParaRPr lang="en-US" altLang="zh-CN" sz="2000" b="1" dirty="0"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>
                <a:sym typeface="Symbol" panose="05050102010706020507" pitchFamily="18" charset="2"/>
              </a:rPr>
              <a:t>S  .a			S  </a:t>
            </a:r>
            <a:r>
              <a:rPr lang="en-US" altLang="zh-CN" sz="2000" b="1" dirty="0" err="1">
                <a:sym typeface="Symbol" panose="05050102010706020507" pitchFamily="18" charset="2"/>
              </a:rPr>
              <a:t>iSeS</a:t>
            </a:r>
            <a:r>
              <a:rPr lang="en-US" altLang="zh-CN" sz="2000" b="1" dirty="0">
                <a:sym typeface="Symbol" panose="05050102010706020507" pitchFamily="18" charset="2"/>
              </a:rPr>
              <a:t>.</a:t>
            </a:r>
            <a:endParaRPr lang="en-US" altLang="zh-CN" sz="2800" dirty="0"/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B4C0A9FB-B66B-4664-A169-B9FFC458D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8325" y="3546475"/>
            <a:ext cx="203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chemeClr val="accent2"/>
                </a:solidFill>
              </a:rPr>
              <a:t>Follow(S)= $,e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11AD364-BBCB-4C37-992A-463F0CC56E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92320" y="4016880"/>
              <a:ext cx="559080" cy="63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11AD364-BBCB-4C37-992A-463F0CC56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960" y="4007520"/>
                <a:ext cx="577800" cy="81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93DECD6-0A25-495E-9BC3-26EF6EF2B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75"/>
    </mc:Choice>
    <mc:Fallback>
      <p:transition spd="slow" advTm="20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7.5|1.3|0.8|0.4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12531</TotalTime>
  <Words>1708</Words>
  <Application>Microsoft Office PowerPoint</Application>
  <PresentationFormat>全屏显示(4:3)</PresentationFormat>
  <Paragraphs>201</Paragraphs>
  <Slides>15</Slides>
  <Notes>0</Notes>
  <HiddenSlides>0</HiddenSlides>
  <MMClips>15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宋体</vt:lpstr>
      <vt:lpstr>Symbol</vt:lpstr>
      <vt:lpstr>Tahoma</vt:lpstr>
      <vt:lpstr>Times New Roman</vt:lpstr>
      <vt:lpstr>Wingdings</vt:lpstr>
      <vt:lpstr>Blends</vt:lpstr>
      <vt:lpstr>Equation</vt:lpstr>
      <vt:lpstr>4.8  使用二义性文法</vt:lpstr>
      <vt:lpstr>4.8.1  使用优先级和结合率</vt:lpstr>
      <vt:lpstr>LR(0)项目集规范族</vt:lpstr>
      <vt:lpstr>LR(0)项目集规范族</vt:lpstr>
      <vt:lpstr>SLR分析表</vt:lpstr>
      <vt:lpstr>冲突解决方法</vt:lpstr>
      <vt:lpstr>一般性方法</vt:lpstr>
      <vt:lpstr>4.8.2  “虚悬else”二义性</vt:lpstr>
      <vt:lpstr>LR(0)项目集规范族</vt:lpstr>
      <vt:lpstr>分析表</vt:lpstr>
      <vt:lpstr>4.8.3  特殊产生式二义性</vt:lpstr>
      <vt:lpstr>LR(0)项目集规范族</vt:lpstr>
      <vt:lpstr>LR(0)项目集规范族（续）</vt:lpstr>
      <vt:lpstr>冲突解决方法</vt:lpstr>
      <vt:lpstr>分析表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1632</cp:revision>
  <dcterms:created xsi:type="dcterms:W3CDTF">2003-06-05T11:51:39Z</dcterms:created>
  <dcterms:modified xsi:type="dcterms:W3CDTF">2020-10-05T02:40:03Z</dcterms:modified>
</cp:coreProperties>
</file>